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quickStyle3.xml" ContentType="application/vnd.openxmlformats-officedocument.drawingml.diagramStyle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drawing5.xml" ContentType="application/vnd.ms-office.drawingml.diagramDrawing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colors5.xml" ContentType="application/vnd.openxmlformats-officedocument.drawingml.diagramColors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BE8953-1237-BE0D-B25A-279F3B99E2BE}" v="2100" dt="2024-04-09T12:16:34.506"/>
    <p1510:client id="{E5BE7DFE-B6A8-1580-6716-DCD54A182A94}" v="399" dt="2024-04-09T16:55:39.456"/>
    <p1510:client id="{E85ABC4D-018E-B66E-95D4-1AEA1F0838E4}" v="56" dt="2024-04-09T16:59:10.1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1" autoAdjust="0"/>
    <p:restoredTop sz="94660"/>
  </p:normalViewPr>
  <p:slideViewPr>
    <p:cSldViewPr snapToGrid="0">
      <p:cViewPr varScale="1">
        <p:scale>
          <a:sx n="69" d="100"/>
          <a:sy n="6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418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ACFAA3-7A60-4D59-A9F4-01E127F90861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84CAF26-FA1C-4C13-9AD3-C58D4644D261}">
      <dgm:prSet custT="1"/>
      <dgm:spPr/>
      <dgm:t>
        <a:bodyPr/>
        <a:lstStyle/>
        <a:p>
          <a:r>
            <a:rPr lang="es-ES" sz="2000" dirty="0"/>
            <a:t>A. El ser humano y el conocimiento de uno mismo</a:t>
          </a:r>
          <a:r>
            <a:rPr lang="es-ES" sz="1300" dirty="0"/>
            <a:t>.</a:t>
          </a:r>
          <a:endParaRPr lang="en-US" sz="1300" dirty="0"/>
        </a:p>
      </dgm:t>
    </dgm:pt>
    <dgm:pt modelId="{DF41765E-0525-41C6-9240-057114358FC6}" type="parTrans" cxnId="{3D7049EF-2E79-48B4-8452-3B69EACE3B52}">
      <dgm:prSet/>
      <dgm:spPr/>
      <dgm:t>
        <a:bodyPr/>
        <a:lstStyle/>
        <a:p>
          <a:endParaRPr lang="en-US"/>
        </a:p>
      </dgm:t>
    </dgm:pt>
    <dgm:pt modelId="{B436EF23-30C2-4931-8A63-7210EFD70E85}" type="sibTrans" cxnId="{3D7049EF-2E79-48B4-8452-3B69EACE3B52}">
      <dgm:prSet/>
      <dgm:spPr/>
      <dgm:t>
        <a:bodyPr/>
        <a:lstStyle/>
        <a:p>
          <a:endParaRPr lang="en-US"/>
        </a:p>
      </dgm:t>
    </dgm:pt>
    <dgm:pt modelId="{74FDE379-5EBF-414D-BFF2-A369BCD4C87C}">
      <dgm:prSet custT="1"/>
      <dgm:spPr/>
      <dgm:t>
        <a:bodyPr/>
        <a:lstStyle/>
        <a:p>
          <a:r>
            <a:rPr lang="es-ES" sz="1800" dirty="0"/>
            <a:t>B. Aprendizaje y desarrollo: habilidades personales y sociales. Formación y orientación personal y profesional hacia la vida adulta</a:t>
          </a:r>
          <a:r>
            <a:rPr lang="es-ES" sz="1300" dirty="0"/>
            <a:t>.</a:t>
          </a:r>
          <a:endParaRPr lang="en-US" sz="1300" dirty="0"/>
        </a:p>
      </dgm:t>
    </dgm:pt>
    <dgm:pt modelId="{D5BF9BAF-DB05-467A-8ACB-64C425308462}" type="parTrans" cxnId="{1F55E3F7-8D1C-472D-8328-DF57DA0CA4E1}">
      <dgm:prSet/>
      <dgm:spPr/>
      <dgm:t>
        <a:bodyPr/>
        <a:lstStyle/>
        <a:p>
          <a:endParaRPr lang="en-US"/>
        </a:p>
      </dgm:t>
    </dgm:pt>
    <dgm:pt modelId="{DD8363EF-6658-4B3F-BC4C-376ECBCA1F0A}" type="sibTrans" cxnId="{1F55E3F7-8D1C-472D-8328-DF57DA0CA4E1}">
      <dgm:prSet/>
      <dgm:spPr/>
      <dgm:t>
        <a:bodyPr/>
        <a:lstStyle/>
        <a:p>
          <a:endParaRPr lang="en-US"/>
        </a:p>
      </dgm:t>
    </dgm:pt>
    <dgm:pt modelId="{07EE15C2-BBB2-4587-A472-E332AA7D4EB7}">
      <dgm:prSet custT="1"/>
      <dgm:spPr/>
      <dgm:t>
        <a:bodyPr/>
        <a:lstStyle/>
        <a:p>
          <a:r>
            <a:rPr lang="es-ES" sz="1800" dirty="0"/>
            <a:t>C. Orientación hacia la formación académica y profesional. Exploración del entorno profesional.</a:t>
          </a:r>
          <a:endParaRPr lang="en-US" sz="1800" dirty="0"/>
        </a:p>
      </dgm:t>
    </dgm:pt>
    <dgm:pt modelId="{705EA4CD-1233-40A1-A12A-F765F0E105E8}" type="parTrans" cxnId="{46D97A7E-0FE7-4341-A1D5-F1B977A00958}">
      <dgm:prSet/>
      <dgm:spPr/>
      <dgm:t>
        <a:bodyPr/>
        <a:lstStyle/>
        <a:p>
          <a:endParaRPr lang="en-US"/>
        </a:p>
      </dgm:t>
    </dgm:pt>
    <dgm:pt modelId="{BB1DA69B-A6C5-41C8-8E45-CB90E00F1599}" type="sibTrans" cxnId="{46D97A7E-0FE7-4341-A1D5-F1B977A00958}">
      <dgm:prSet/>
      <dgm:spPr/>
      <dgm:t>
        <a:bodyPr/>
        <a:lstStyle/>
        <a:p>
          <a:endParaRPr lang="en-US"/>
        </a:p>
      </dgm:t>
    </dgm:pt>
    <dgm:pt modelId="{2EA502BD-0373-4EA8-A395-A7BF52498396}">
      <dgm:prSet custT="1"/>
      <dgm:spPr/>
      <dgm:t>
        <a:bodyPr/>
        <a:lstStyle/>
        <a:p>
          <a:r>
            <a:rPr lang="es-ES" sz="1800" dirty="0"/>
            <a:t>D. Proyecto personal, académico-profesional y aproximación a la búsqueda activa de empleo. Orientación Académica y Profesional.</a:t>
          </a:r>
          <a:endParaRPr lang="en-US" sz="1800" dirty="0"/>
        </a:p>
      </dgm:t>
    </dgm:pt>
    <dgm:pt modelId="{D8ECDC31-679E-4FC5-A08D-3720A48EEE78}" type="parTrans" cxnId="{00BB1DAF-87C1-447D-955E-756ABF52CA81}">
      <dgm:prSet/>
      <dgm:spPr/>
      <dgm:t>
        <a:bodyPr/>
        <a:lstStyle/>
        <a:p>
          <a:endParaRPr lang="en-US"/>
        </a:p>
      </dgm:t>
    </dgm:pt>
    <dgm:pt modelId="{AA349BAE-2F3E-472F-977C-7030A451FEFA}" type="sibTrans" cxnId="{00BB1DAF-87C1-447D-955E-756ABF52CA81}">
      <dgm:prSet/>
      <dgm:spPr/>
      <dgm:t>
        <a:bodyPr/>
        <a:lstStyle/>
        <a:p>
          <a:endParaRPr lang="en-US"/>
        </a:p>
      </dgm:t>
    </dgm:pt>
    <dgm:pt modelId="{370AA512-AA14-47A2-BE20-12F06AA61682}" type="pres">
      <dgm:prSet presAssocID="{66ACFAA3-7A60-4D59-A9F4-01E127F90861}" presName="root" presStyleCnt="0">
        <dgm:presLayoutVars>
          <dgm:dir/>
          <dgm:resizeHandles val="exact"/>
        </dgm:presLayoutVars>
      </dgm:prSet>
      <dgm:spPr/>
    </dgm:pt>
    <dgm:pt modelId="{74954800-0E31-4EC0-B081-5AEB3CB28D39}" type="pres">
      <dgm:prSet presAssocID="{66ACFAA3-7A60-4D59-A9F4-01E127F90861}" presName="container" presStyleCnt="0">
        <dgm:presLayoutVars>
          <dgm:dir/>
          <dgm:resizeHandles val="exact"/>
        </dgm:presLayoutVars>
      </dgm:prSet>
      <dgm:spPr/>
    </dgm:pt>
    <dgm:pt modelId="{AFA007D4-3931-40E9-82E7-7A647AB5EC49}" type="pres">
      <dgm:prSet presAssocID="{384CAF26-FA1C-4C13-9AD3-C58D4644D261}" presName="compNode" presStyleCnt="0"/>
      <dgm:spPr/>
    </dgm:pt>
    <dgm:pt modelId="{E40C26C6-3A2C-4C1F-8A14-49FF794D6EEF}" type="pres">
      <dgm:prSet presAssocID="{384CAF26-FA1C-4C13-9AD3-C58D4644D261}" presName="iconBgRect" presStyleLbl="bgShp" presStyleIdx="0" presStyleCnt="4"/>
      <dgm:spPr/>
    </dgm:pt>
    <dgm:pt modelId="{FBEE2C1B-09B9-4A59-8CA3-442BEB94C835}" type="pres">
      <dgm:prSet presAssocID="{384CAF26-FA1C-4C13-9AD3-C58D4644D26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7B644A87-3B9F-4685-9120-BF17CFBA56D6}" type="pres">
      <dgm:prSet presAssocID="{384CAF26-FA1C-4C13-9AD3-C58D4644D261}" presName="spaceRect" presStyleCnt="0"/>
      <dgm:spPr/>
    </dgm:pt>
    <dgm:pt modelId="{F135417B-70C8-441C-B9EA-FCF9E551DBC3}" type="pres">
      <dgm:prSet presAssocID="{384CAF26-FA1C-4C13-9AD3-C58D4644D261}" presName="textRect" presStyleLbl="revTx" presStyleIdx="0" presStyleCnt="4">
        <dgm:presLayoutVars>
          <dgm:chMax val="1"/>
          <dgm:chPref val="1"/>
        </dgm:presLayoutVars>
      </dgm:prSet>
      <dgm:spPr/>
    </dgm:pt>
    <dgm:pt modelId="{8B526153-1197-4C27-B091-FA47C02162D6}" type="pres">
      <dgm:prSet presAssocID="{B436EF23-30C2-4931-8A63-7210EFD70E85}" presName="sibTrans" presStyleLbl="sibTrans2D1" presStyleIdx="0" presStyleCnt="0"/>
      <dgm:spPr/>
    </dgm:pt>
    <dgm:pt modelId="{1BD4FAC3-7240-48D6-B03B-3782BFEA79A9}" type="pres">
      <dgm:prSet presAssocID="{74FDE379-5EBF-414D-BFF2-A369BCD4C87C}" presName="compNode" presStyleCnt="0"/>
      <dgm:spPr/>
    </dgm:pt>
    <dgm:pt modelId="{47253FB8-940A-42D1-9AB3-69C1113DDE14}" type="pres">
      <dgm:prSet presAssocID="{74FDE379-5EBF-414D-BFF2-A369BCD4C87C}" presName="iconBgRect" presStyleLbl="bgShp" presStyleIdx="1" presStyleCnt="4"/>
      <dgm:spPr/>
    </dgm:pt>
    <dgm:pt modelId="{6AA331B5-37CA-4A07-9334-C361C981FD3F}" type="pres">
      <dgm:prSet presAssocID="{74FDE379-5EBF-414D-BFF2-A369BCD4C87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estro"/>
        </a:ext>
      </dgm:extLst>
    </dgm:pt>
    <dgm:pt modelId="{7C704590-4294-4DBE-B07F-36912E5B9321}" type="pres">
      <dgm:prSet presAssocID="{74FDE379-5EBF-414D-BFF2-A369BCD4C87C}" presName="spaceRect" presStyleCnt="0"/>
      <dgm:spPr/>
    </dgm:pt>
    <dgm:pt modelId="{8DE24B1D-7D8E-4A84-9490-3451AC40A69C}" type="pres">
      <dgm:prSet presAssocID="{74FDE379-5EBF-414D-BFF2-A369BCD4C87C}" presName="textRect" presStyleLbl="revTx" presStyleIdx="1" presStyleCnt="4">
        <dgm:presLayoutVars>
          <dgm:chMax val="1"/>
          <dgm:chPref val="1"/>
        </dgm:presLayoutVars>
      </dgm:prSet>
      <dgm:spPr/>
    </dgm:pt>
    <dgm:pt modelId="{BD472DCA-D5BB-40F4-AD30-95BF26B756BE}" type="pres">
      <dgm:prSet presAssocID="{DD8363EF-6658-4B3F-BC4C-376ECBCA1F0A}" presName="sibTrans" presStyleLbl="sibTrans2D1" presStyleIdx="0" presStyleCnt="0"/>
      <dgm:spPr/>
    </dgm:pt>
    <dgm:pt modelId="{6030AC19-E521-4BBD-80A8-0ACC91E2EF80}" type="pres">
      <dgm:prSet presAssocID="{07EE15C2-BBB2-4587-A472-E332AA7D4EB7}" presName="compNode" presStyleCnt="0"/>
      <dgm:spPr/>
    </dgm:pt>
    <dgm:pt modelId="{B955A793-45C7-4EE3-B029-1BC996583EC2}" type="pres">
      <dgm:prSet presAssocID="{07EE15C2-BBB2-4587-A472-E332AA7D4EB7}" presName="iconBgRect" presStyleLbl="bgShp" presStyleIdx="2" presStyleCnt="4"/>
      <dgm:spPr/>
    </dgm:pt>
    <dgm:pt modelId="{F2266DFB-B1F1-4B98-A9A7-7E7B7D66FF8F}" type="pres">
      <dgm:prSet presAssocID="{07EE15C2-BBB2-4587-A472-E332AA7D4EB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nderismo"/>
        </a:ext>
      </dgm:extLst>
    </dgm:pt>
    <dgm:pt modelId="{908F52BD-A908-4DA4-BD5A-E53F411F1819}" type="pres">
      <dgm:prSet presAssocID="{07EE15C2-BBB2-4587-A472-E332AA7D4EB7}" presName="spaceRect" presStyleCnt="0"/>
      <dgm:spPr/>
    </dgm:pt>
    <dgm:pt modelId="{287C2791-82BF-4885-98A5-7EFF7512FA5C}" type="pres">
      <dgm:prSet presAssocID="{07EE15C2-BBB2-4587-A472-E332AA7D4EB7}" presName="textRect" presStyleLbl="revTx" presStyleIdx="2" presStyleCnt="4">
        <dgm:presLayoutVars>
          <dgm:chMax val="1"/>
          <dgm:chPref val="1"/>
        </dgm:presLayoutVars>
      </dgm:prSet>
      <dgm:spPr/>
    </dgm:pt>
    <dgm:pt modelId="{A49DB183-AAB5-45EA-B0BD-F51E5605EAD4}" type="pres">
      <dgm:prSet presAssocID="{BB1DA69B-A6C5-41C8-8E45-CB90E00F1599}" presName="sibTrans" presStyleLbl="sibTrans2D1" presStyleIdx="0" presStyleCnt="0"/>
      <dgm:spPr/>
    </dgm:pt>
    <dgm:pt modelId="{8BF005FC-C697-468F-9F58-8D39FA6736D9}" type="pres">
      <dgm:prSet presAssocID="{2EA502BD-0373-4EA8-A395-A7BF52498396}" presName="compNode" presStyleCnt="0"/>
      <dgm:spPr/>
    </dgm:pt>
    <dgm:pt modelId="{2C83BDF8-5A8C-4089-86F1-EF511A3349CF}" type="pres">
      <dgm:prSet presAssocID="{2EA502BD-0373-4EA8-A395-A7BF52498396}" presName="iconBgRect" presStyleLbl="bgShp" presStyleIdx="3" presStyleCnt="4" custLinFactNeighborX="-3060" custLinFactNeighborY="11379"/>
      <dgm:spPr/>
    </dgm:pt>
    <dgm:pt modelId="{77A7AD5D-C341-4164-9FBB-BA85187A40E9}" type="pres">
      <dgm:prSet presAssocID="{2EA502BD-0373-4EA8-A395-A7BF5249839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letín"/>
        </a:ext>
      </dgm:extLst>
    </dgm:pt>
    <dgm:pt modelId="{192814EE-401B-4E9E-AB40-35E8CC0DCC6E}" type="pres">
      <dgm:prSet presAssocID="{2EA502BD-0373-4EA8-A395-A7BF52498396}" presName="spaceRect" presStyleCnt="0"/>
      <dgm:spPr/>
    </dgm:pt>
    <dgm:pt modelId="{FB3A1AA5-1C90-4898-9606-074027ED1B97}" type="pres">
      <dgm:prSet presAssocID="{2EA502BD-0373-4EA8-A395-A7BF52498396}" presName="textRect" presStyleLbl="revTx" presStyleIdx="3" presStyleCnt="4" custLinFactNeighborX="-2194" custLinFactNeighborY="27930">
        <dgm:presLayoutVars>
          <dgm:chMax val="1"/>
          <dgm:chPref val="1"/>
        </dgm:presLayoutVars>
      </dgm:prSet>
      <dgm:spPr/>
    </dgm:pt>
  </dgm:ptLst>
  <dgm:cxnLst>
    <dgm:cxn modelId="{7BF6CC08-331F-4CF5-988A-5C71008BA6DC}" type="presOf" srcId="{BB1DA69B-A6C5-41C8-8E45-CB90E00F1599}" destId="{A49DB183-AAB5-45EA-B0BD-F51E5605EAD4}" srcOrd="0" destOrd="0" presId="urn:microsoft.com/office/officeart/2018/2/layout/IconCircleList"/>
    <dgm:cxn modelId="{ADE51613-A7D9-47D5-854D-519979BF5C76}" type="presOf" srcId="{66ACFAA3-7A60-4D59-A9F4-01E127F90861}" destId="{370AA512-AA14-47A2-BE20-12F06AA61682}" srcOrd="0" destOrd="0" presId="urn:microsoft.com/office/officeart/2018/2/layout/IconCircleList"/>
    <dgm:cxn modelId="{581A402D-45C8-458F-A222-293065DCBD9A}" type="presOf" srcId="{B436EF23-30C2-4931-8A63-7210EFD70E85}" destId="{8B526153-1197-4C27-B091-FA47C02162D6}" srcOrd="0" destOrd="0" presId="urn:microsoft.com/office/officeart/2018/2/layout/IconCircleList"/>
    <dgm:cxn modelId="{34746B64-21D1-47B5-9EBF-4F943E1DF87C}" type="presOf" srcId="{DD8363EF-6658-4B3F-BC4C-376ECBCA1F0A}" destId="{BD472DCA-D5BB-40F4-AD30-95BF26B756BE}" srcOrd="0" destOrd="0" presId="urn:microsoft.com/office/officeart/2018/2/layout/IconCircleList"/>
    <dgm:cxn modelId="{C02EFF6F-B4C2-4957-8CCA-2DF2CF958580}" type="presOf" srcId="{74FDE379-5EBF-414D-BFF2-A369BCD4C87C}" destId="{8DE24B1D-7D8E-4A84-9490-3451AC40A69C}" srcOrd="0" destOrd="0" presId="urn:microsoft.com/office/officeart/2018/2/layout/IconCircleList"/>
    <dgm:cxn modelId="{46D97A7E-0FE7-4341-A1D5-F1B977A00958}" srcId="{66ACFAA3-7A60-4D59-A9F4-01E127F90861}" destId="{07EE15C2-BBB2-4587-A472-E332AA7D4EB7}" srcOrd="2" destOrd="0" parTransId="{705EA4CD-1233-40A1-A12A-F765F0E105E8}" sibTransId="{BB1DA69B-A6C5-41C8-8E45-CB90E00F1599}"/>
    <dgm:cxn modelId="{DF8E807E-426D-457B-A581-C6629F2F1906}" type="presOf" srcId="{384CAF26-FA1C-4C13-9AD3-C58D4644D261}" destId="{F135417B-70C8-441C-B9EA-FCF9E551DBC3}" srcOrd="0" destOrd="0" presId="urn:microsoft.com/office/officeart/2018/2/layout/IconCircleList"/>
    <dgm:cxn modelId="{C9A228A9-44DE-4B78-85FD-550682FEAA6C}" type="presOf" srcId="{07EE15C2-BBB2-4587-A472-E332AA7D4EB7}" destId="{287C2791-82BF-4885-98A5-7EFF7512FA5C}" srcOrd="0" destOrd="0" presId="urn:microsoft.com/office/officeart/2018/2/layout/IconCircleList"/>
    <dgm:cxn modelId="{00BB1DAF-87C1-447D-955E-756ABF52CA81}" srcId="{66ACFAA3-7A60-4D59-A9F4-01E127F90861}" destId="{2EA502BD-0373-4EA8-A395-A7BF52498396}" srcOrd="3" destOrd="0" parTransId="{D8ECDC31-679E-4FC5-A08D-3720A48EEE78}" sibTransId="{AA349BAE-2F3E-472F-977C-7030A451FEFA}"/>
    <dgm:cxn modelId="{7B8695AF-3EC9-44FD-B190-EAF154CB0A27}" type="presOf" srcId="{2EA502BD-0373-4EA8-A395-A7BF52498396}" destId="{FB3A1AA5-1C90-4898-9606-074027ED1B97}" srcOrd="0" destOrd="0" presId="urn:microsoft.com/office/officeart/2018/2/layout/IconCircleList"/>
    <dgm:cxn modelId="{3D7049EF-2E79-48B4-8452-3B69EACE3B52}" srcId="{66ACFAA3-7A60-4D59-A9F4-01E127F90861}" destId="{384CAF26-FA1C-4C13-9AD3-C58D4644D261}" srcOrd="0" destOrd="0" parTransId="{DF41765E-0525-41C6-9240-057114358FC6}" sibTransId="{B436EF23-30C2-4931-8A63-7210EFD70E85}"/>
    <dgm:cxn modelId="{1F55E3F7-8D1C-472D-8328-DF57DA0CA4E1}" srcId="{66ACFAA3-7A60-4D59-A9F4-01E127F90861}" destId="{74FDE379-5EBF-414D-BFF2-A369BCD4C87C}" srcOrd="1" destOrd="0" parTransId="{D5BF9BAF-DB05-467A-8ACB-64C425308462}" sibTransId="{DD8363EF-6658-4B3F-BC4C-376ECBCA1F0A}"/>
    <dgm:cxn modelId="{DD7A57D1-16B1-494A-BF32-7476ECBA3CFD}" type="presParOf" srcId="{370AA512-AA14-47A2-BE20-12F06AA61682}" destId="{74954800-0E31-4EC0-B081-5AEB3CB28D39}" srcOrd="0" destOrd="0" presId="urn:microsoft.com/office/officeart/2018/2/layout/IconCircleList"/>
    <dgm:cxn modelId="{EA5427C0-7C48-4B81-B43C-DC57CE8C664B}" type="presParOf" srcId="{74954800-0E31-4EC0-B081-5AEB3CB28D39}" destId="{AFA007D4-3931-40E9-82E7-7A647AB5EC49}" srcOrd="0" destOrd="0" presId="urn:microsoft.com/office/officeart/2018/2/layout/IconCircleList"/>
    <dgm:cxn modelId="{D5F6F0F7-6DAA-40C8-8EE5-3C33AAEA984B}" type="presParOf" srcId="{AFA007D4-3931-40E9-82E7-7A647AB5EC49}" destId="{E40C26C6-3A2C-4C1F-8A14-49FF794D6EEF}" srcOrd="0" destOrd="0" presId="urn:microsoft.com/office/officeart/2018/2/layout/IconCircleList"/>
    <dgm:cxn modelId="{2943A93B-E95B-46BB-8149-1A56C59291FC}" type="presParOf" srcId="{AFA007D4-3931-40E9-82E7-7A647AB5EC49}" destId="{FBEE2C1B-09B9-4A59-8CA3-442BEB94C835}" srcOrd="1" destOrd="0" presId="urn:microsoft.com/office/officeart/2018/2/layout/IconCircleList"/>
    <dgm:cxn modelId="{B681A875-908C-4066-AF64-C8941F6A3EA0}" type="presParOf" srcId="{AFA007D4-3931-40E9-82E7-7A647AB5EC49}" destId="{7B644A87-3B9F-4685-9120-BF17CFBA56D6}" srcOrd="2" destOrd="0" presId="urn:microsoft.com/office/officeart/2018/2/layout/IconCircleList"/>
    <dgm:cxn modelId="{21AD426B-46FD-45AF-A3CA-6D558B587ECD}" type="presParOf" srcId="{AFA007D4-3931-40E9-82E7-7A647AB5EC49}" destId="{F135417B-70C8-441C-B9EA-FCF9E551DBC3}" srcOrd="3" destOrd="0" presId="urn:microsoft.com/office/officeart/2018/2/layout/IconCircleList"/>
    <dgm:cxn modelId="{9841B6E6-1405-4CD7-B91B-F32346398DBF}" type="presParOf" srcId="{74954800-0E31-4EC0-B081-5AEB3CB28D39}" destId="{8B526153-1197-4C27-B091-FA47C02162D6}" srcOrd="1" destOrd="0" presId="urn:microsoft.com/office/officeart/2018/2/layout/IconCircleList"/>
    <dgm:cxn modelId="{BC8C35FB-BC84-49B6-AB56-C8F9574AB927}" type="presParOf" srcId="{74954800-0E31-4EC0-B081-5AEB3CB28D39}" destId="{1BD4FAC3-7240-48D6-B03B-3782BFEA79A9}" srcOrd="2" destOrd="0" presId="urn:microsoft.com/office/officeart/2018/2/layout/IconCircleList"/>
    <dgm:cxn modelId="{9C6095FE-7567-490E-AD53-52D7D1F089D4}" type="presParOf" srcId="{1BD4FAC3-7240-48D6-B03B-3782BFEA79A9}" destId="{47253FB8-940A-42D1-9AB3-69C1113DDE14}" srcOrd="0" destOrd="0" presId="urn:microsoft.com/office/officeart/2018/2/layout/IconCircleList"/>
    <dgm:cxn modelId="{6DEBD5FE-F8CB-4A34-9D72-61895E09B1E6}" type="presParOf" srcId="{1BD4FAC3-7240-48D6-B03B-3782BFEA79A9}" destId="{6AA331B5-37CA-4A07-9334-C361C981FD3F}" srcOrd="1" destOrd="0" presId="urn:microsoft.com/office/officeart/2018/2/layout/IconCircleList"/>
    <dgm:cxn modelId="{B80C4C64-7249-4376-8F35-9E7A2724A8CF}" type="presParOf" srcId="{1BD4FAC3-7240-48D6-B03B-3782BFEA79A9}" destId="{7C704590-4294-4DBE-B07F-36912E5B9321}" srcOrd="2" destOrd="0" presId="urn:microsoft.com/office/officeart/2018/2/layout/IconCircleList"/>
    <dgm:cxn modelId="{DA80DCF8-F6B8-4934-B169-B23B7DC8E25D}" type="presParOf" srcId="{1BD4FAC3-7240-48D6-B03B-3782BFEA79A9}" destId="{8DE24B1D-7D8E-4A84-9490-3451AC40A69C}" srcOrd="3" destOrd="0" presId="urn:microsoft.com/office/officeart/2018/2/layout/IconCircleList"/>
    <dgm:cxn modelId="{4712B731-5AB8-41AC-B223-86F9F8E12298}" type="presParOf" srcId="{74954800-0E31-4EC0-B081-5AEB3CB28D39}" destId="{BD472DCA-D5BB-40F4-AD30-95BF26B756BE}" srcOrd="3" destOrd="0" presId="urn:microsoft.com/office/officeart/2018/2/layout/IconCircleList"/>
    <dgm:cxn modelId="{EB3B9C73-F8AC-4A3E-A034-81222FBFEB0A}" type="presParOf" srcId="{74954800-0E31-4EC0-B081-5AEB3CB28D39}" destId="{6030AC19-E521-4BBD-80A8-0ACC91E2EF80}" srcOrd="4" destOrd="0" presId="urn:microsoft.com/office/officeart/2018/2/layout/IconCircleList"/>
    <dgm:cxn modelId="{E685DD85-0240-485A-BE3A-B785EA69AC20}" type="presParOf" srcId="{6030AC19-E521-4BBD-80A8-0ACC91E2EF80}" destId="{B955A793-45C7-4EE3-B029-1BC996583EC2}" srcOrd="0" destOrd="0" presId="urn:microsoft.com/office/officeart/2018/2/layout/IconCircleList"/>
    <dgm:cxn modelId="{6979B3C1-9D5A-46E7-B88F-607C5E86CCAB}" type="presParOf" srcId="{6030AC19-E521-4BBD-80A8-0ACC91E2EF80}" destId="{F2266DFB-B1F1-4B98-A9A7-7E7B7D66FF8F}" srcOrd="1" destOrd="0" presId="urn:microsoft.com/office/officeart/2018/2/layout/IconCircleList"/>
    <dgm:cxn modelId="{DFB19521-5D34-426B-9FB1-C7960160BADF}" type="presParOf" srcId="{6030AC19-E521-4BBD-80A8-0ACC91E2EF80}" destId="{908F52BD-A908-4DA4-BD5A-E53F411F1819}" srcOrd="2" destOrd="0" presId="urn:microsoft.com/office/officeart/2018/2/layout/IconCircleList"/>
    <dgm:cxn modelId="{324EEE3A-FA70-4DF4-BC73-3C119ED86134}" type="presParOf" srcId="{6030AC19-E521-4BBD-80A8-0ACC91E2EF80}" destId="{287C2791-82BF-4885-98A5-7EFF7512FA5C}" srcOrd="3" destOrd="0" presId="urn:microsoft.com/office/officeart/2018/2/layout/IconCircleList"/>
    <dgm:cxn modelId="{70F1E462-B746-468E-8475-0A2D067B5EC4}" type="presParOf" srcId="{74954800-0E31-4EC0-B081-5AEB3CB28D39}" destId="{A49DB183-AAB5-45EA-B0BD-F51E5605EAD4}" srcOrd="5" destOrd="0" presId="urn:microsoft.com/office/officeart/2018/2/layout/IconCircleList"/>
    <dgm:cxn modelId="{CA6CBBD3-6F9E-4144-A55D-3128A4C53618}" type="presParOf" srcId="{74954800-0E31-4EC0-B081-5AEB3CB28D39}" destId="{8BF005FC-C697-468F-9F58-8D39FA6736D9}" srcOrd="6" destOrd="0" presId="urn:microsoft.com/office/officeart/2018/2/layout/IconCircleList"/>
    <dgm:cxn modelId="{B9E80FE0-7584-4145-AB33-91831C978DD0}" type="presParOf" srcId="{8BF005FC-C697-468F-9F58-8D39FA6736D9}" destId="{2C83BDF8-5A8C-4089-86F1-EF511A3349CF}" srcOrd="0" destOrd="0" presId="urn:microsoft.com/office/officeart/2018/2/layout/IconCircleList"/>
    <dgm:cxn modelId="{93A9768A-0077-40EE-8B76-380A1A687476}" type="presParOf" srcId="{8BF005FC-C697-468F-9F58-8D39FA6736D9}" destId="{77A7AD5D-C341-4164-9FBB-BA85187A40E9}" srcOrd="1" destOrd="0" presId="urn:microsoft.com/office/officeart/2018/2/layout/IconCircleList"/>
    <dgm:cxn modelId="{AAA569E4-99E8-4696-8B73-53CD4B1B2BD5}" type="presParOf" srcId="{8BF005FC-C697-468F-9F58-8D39FA6736D9}" destId="{192814EE-401B-4E9E-AB40-35E8CC0DCC6E}" srcOrd="2" destOrd="0" presId="urn:microsoft.com/office/officeart/2018/2/layout/IconCircleList"/>
    <dgm:cxn modelId="{EC107E40-29B0-4C59-8969-DCF168BD888F}" type="presParOf" srcId="{8BF005FC-C697-468F-9F58-8D39FA6736D9}" destId="{FB3A1AA5-1C90-4898-9606-074027ED1B9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B4BF82-F346-4803-890E-06E79CE1D8F2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BF23547-734E-4440-B2F9-FBD701E91994}">
      <dgm:prSet custT="1"/>
      <dgm:spPr/>
      <dgm:t>
        <a:bodyPr/>
        <a:lstStyle/>
        <a:p>
          <a:pPr>
            <a:defRPr cap="all"/>
          </a:pPr>
          <a:r>
            <a:rPr lang="es-ES" sz="1600" dirty="0"/>
            <a:t>A. Escucha y percepción.</a:t>
          </a:r>
        </a:p>
        <a:p>
          <a:pPr>
            <a:defRPr cap="all"/>
          </a:pPr>
          <a:r>
            <a:rPr lang="en-US" sz="1600" dirty="0" err="1"/>
            <a:t>Herramientas</a:t>
          </a:r>
          <a:r>
            <a:rPr lang="en-US" sz="1600" dirty="0"/>
            <a:t> </a:t>
          </a:r>
          <a:r>
            <a:rPr lang="en-US" sz="1600" dirty="0" err="1"/>
            <a:t>básicas</a:t>
          </a:r>
          <a:r>
            <a:rPr lang="en-US" sz="1600" dirty="0"/>
            <a:t> para </a:t>
          </a:r>
          <a:r>
            <a:rPr lang="en-US" sz="1600" dirty="0" err="1"/>
            <a:t>disfrutar</a:t>
          </a:r>
          <a:r>
            <a:rPr lang="en-US" sz="1600" dirty="0"/>
            <a:t> de la </a:t>
          </a:r>
          <a:r>
            <a:rPr lang="en-US" sz="1600" dirty="0" err="1"/>
            <a:t>música</a:t>
          </a:r>
          <a:r>
            <a:rPr lang="en-US" sz="1600" dirty="0"/>
            <a:t>.</a:t>
          </a:r>
        </a:p>
      </dgm:t>
    </dgm:pt>
    <dgm:pt modelId="{6F1B54B8-B98E-41B8-BDC4-A22E31FECEA7}" type="parTrans" cxnId="{ABC7E727-1EF2-44E5-B642-A2AAF822A94E}">
      <dgm:prSet/>
      <dgm:spPr/>
      <dgm:t>
        <a:bodyPr/>
        <a:lstStyle/>
        <a:p>
          <a:endParaRPr lang="en-US"/>
        </a:p>
      </dgm:t>
    </dgm:pt>
    <dgm:pt modelId="{180D7B37-1160-48FD-9DCF-FDC48BF31415}" type="sibTrans" cxnId="{ABC7E727-1EF2-44E5-B642-A2AAF822A94E}">
      <dgm:prSet/>
      <dgm:spPr/>
      <dgm:t>
        <a:bodyPr/>
        <a:lstStyle/>
        <a:p>
          <a:endParaRPr lang="en-US"/>
        </a:p>
      </dgm:t>
    </dgm:pt>
    <dgm:pt modelId="{5D6CC5FD-DB9F-47C9-8EB1-4AAF0260ED2E}">
      <dgm:prSet custT="1"/>
      <dgm:spPr/>
      <dgm:t>
        <a:bodyPr/>
        <a:lstStyle/>
        <a:p>
          <a:pPr>
            <a:defRPr cap="all"/>
          </a:pPr>
          <a:r>
            <a:rPr lang="es-ES" sz="1400" dirty="0"/>
            <a:t>B. Interpretación, improvisación y creación escénica.</a:t>
          </a:r>
        </a:p>
        <a:p>
          <a:pPr>
            <a:defRPr cap="all"/>
          </a:pPr>
          <a:r>
            <a:rPr lang="es-ES" sz="1400" dirty="0"/>
            <a:t>Conceptos clave del lenguaje musical, expresando sus sentimientos y emociones a través de la interpretación de obras adecuadas a su nivel.</a:t>
          </a:r>
          <a:endParaRPr lang="en-US" sz="1400" dirty="0"/>
        </a:p>
      </dgm:t>
    </dgm:pt>
    <dgm:pt modelId="{E71FC8AB-4867-449B-9E47-9237C179F60E}" type="parTrans" cxnId="{D98F9696-36F5-48A6-A9EA-EB53D3202786}">
      <dgm:prSet/>
      <dgm:spPr/>
      <dgm:t>
        <a:bodyPr/>
        <a:lstStyle/>
        <a:p>
          <a:endParaRPr lang="en-US"/>
        </a:p>
      </dgm:t>
    </dgm:pt>
    <dgm:pt modelId="{742C4814-10E6-4B77-BC7D-3F59C87FA0FB}" type="sibTrans" cxnId="{D98F9696-36F5-48A6-A9EA-EB53D3202786}">
      <dgm:prSet/>
      <dgm:spPr/>
      <dgm:t>
        <a:bodyPr/>
        <a:lstStyle/>
        <a:p>
          <a:endParaRPr lang="en-US"/>
        </a:p>
      </dgm:t>
    </dgm:pt>
    <dgm:pt modelId="{07B067C6-B50F-4C85-B608-2CC284043A70}">
      <dgm:prSet custT="1"/>
      <dgm:spPr/>
      <dgm:t>
        <a:bodyPr/>
        <a:lstStyle/>
        <a:p>
          <a:pPr>
            <a:defRPr cap="all"/>
          </a:pPr>
          <a:r>
            <a:rPr lang="es-ES" sz="1400" dirty="0"/>
            <a:t>C. Contextos y culturas.</a:t>
          </a:r>
        </a:p>
        <a:p>
          <a:pPr>
            <a:defRPr cap="all"/>
          </a:pPr>
          <a:r>
            <a:rPr lang="es-ES" sz="1400" dirty="0"/>
            <a:t>Estilo y características de los diferentes géneros y estilos musicales más representativos de los periodos de la historia y de las diferentes culturas, además de fomentar el valor musical español.</a:t>
          </a:r>
          <a:endParaRPr lang="en-US" sz="1400" dirty="0"/>
        </a:p>
      </dgm:t>
    </dgm:pt>
    <dgm:pt modelId="{C7696A85-75BF-4576-B5CC-881B5BADDBE1}" type="parTrans" cxnId="{49332615-BC48-48E7-B9C6-852E250F4880}">
      <dgm:prSet/>
      <dgm:spPr/>
      <dgm:t>
        <a:bodyPr/>
        <a:lstStyle/>
        <a:p>
          <a:endParaRPr lang="en-US"/>
        </a:p>
      </dgm:t>
    </dgm:pt>
    <dgm:pt modelId="{7A8ED6FB-A5F6-4EDC-AD43-D316AFDF1046}" type="sibTrans" cxnId="{49332615-BC48-48E7-B9C6-852E250F4880}">
      <dgm:prSet/>
      <dgm:spPr/>
      <dgm:t>
        <a:bodyPr/>
        <a:lstStyle/>
        <a:p>
          <a:endParaRPr lang="en-US"/>
        </a:p>
      </dgm:t>
    </dgm:pt>
    <dgm:pt modelId="{059BA4B9-16FF-460E-8FC6-6C2A8528019D}" type="pres">
      <dgm:prSet presAssocID="{7EB4BF82-F346-4803-890E-06E79CE1D8F2}" presName="root" presStyleCnt="0">
        <dgm:presLayoutVars>
          <dgm:dir/>
          <dgm:resizeHandles val="exact"/>
        </dgm:presLayoutVars>
      </dgm:prSet>
      <dgm:spPr/>
    </dgm:pt>
    <dgm:pt modelId="{4D8103E1-E677-441E-8DAA-265690B03136}" type="pres">
      <dgm:prSet presAssocID="{DBF23547-734E-4440-B2F9-FBD701E91994}" presName="compNode" presStyleCnt="0"/>
      <dgm:spPr/>
    </dgm:pt>
    <dgm:pt modelId="{90A8088A-F10F-493E-8D35-D24104856979}" type="pres">
      <dgm:prSet presAssocID="{DBF23547-734E-4440-B2F9-FBD701E91994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25C15C48-D087-41D6-9052-31CF66795A15}" type="pres">
      <dgm:prSet presAssocID="{DBF23547-734E-4440-B2F9-FBD701E9199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riculares"/>
        </a:ext>
      </dgm:extLst>
    </dgm:pt>
    <dgm:pt modelId="{E55BDCBB-4D57-41A9-94C8-633C6E7320B6}" type="pres">
      <dgm:prSet presAssocID="{DBF23547-734E-4440-B2F9-FBD701E91994}" presName="spaceRect" presStyleCnt="0"/>
      <dgm:spPr/>
    </dgm:pt>
    <dgm:pt modelId="{932DC45B-31E2-4017-ACE9-50529386EE75}" type="pres">
      <dgm:prSet presAssocID="{DBF23547-734E-4440-B2F9-FBD701E91994}" presName="textRect" presStyleLbl="revTx" presStyleIdx="0" presStyleCnt="3">
        <dgm:presLayoutVars>
          <dgm:chMax val="1"/>
          <dgm:chPref val="1"/>
        </dgm:presLayoutVars>
      </dgm:prSet>
      <dgm:spPr/>
    </dgm:pt>
    <dgm:pt modelId="{54755569-9997-4EB2-BAA9-E82414405A0A}" type="pres">
      <dgm:prSet presAssocID="{180D7B37-1160-48FD-9DCF-FDC48BF31415}" presName="sibTrans" presStyleCnt="0"/>
      <dgm:spPr/>
    </dgm:pt>
    <dgm:pt modelId="{9D7134F8-BFD9-48EC-ABD2-FB7413B4A9FA}" type="pres">
      <dgm:prSet presAssocID="{5D6CC5FD-DB9F-47C9-8EB1-4AAF0260ED2E}" presName="compNode" presStyleCnt="0"/>
      <dgm:spPr/>
    </dgm:pt>
    <dgm:pt modelId="{390FE31E-201F-47BB-A0A0-D55BBF5EB9A6}" type="pres">
      <dgm:prSet presAssocID="{5D6CC5FD-DB9F-47C9-8EB1-4AAF0260ED2E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0FB38422-1C86-49C5-8182-ACE6186C7698}" type="pres">
      <dgm:prSet presAssocID="{5D6CC5FD-DB9F-47C9-8EB1-4AAF0260ED2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úsica"/>
        </a:ext>
      </dgm:extLst>
    </dgm:pt>
    <dgm:pt modelId="{8730214F-3D71-4DBE-8237-9A822AED8AE7}" type="pres">
      <dgm:prSet presAssocID="{5D6CC5FD-DB9F-47C9-8EB1-4AAF0260ED2E}" presName="spaceRect" presStyleCnt="0"/>
      <dgm:spPr/>
    </dgm:pt>
    <dgm:pt modelId="{5067DBB1-9FC6-44E4-85AD-E42958852A72}" type="pres">
      <dgm:prSet presAssocID="{5D6CC5FD-DB9F-47C9-8EB1-4AAF0260ED2E}" presName="textRect" presStyleLbl="revTx" presStyleIdx="1" presStyleCnt="3">
        <dgm:presLayoutVars>
          <dgm:chMax val="1"/>
          <dgm:chPref val="1"/>
        </dgm:presLayoutVars>
      </dgm:prSet>
      <dgm:spPr/>
    </dgm:pt>
    <dgm:pt modelId="{161F038A-68B2-4F3E-BDF4-F467A29F942B}" type="pres">
      <dgm:prSet presAssocID="{742C4814-10E6-4B77-BC7D-3F59C87FA0FB}" presName="sibTrans" presStyleCnt="0"/>
      <dgm:spPr/>
    </dgm:pt>
    <dgm:pt modelId="{6B933273-0962-4A05-B109-B395E2C2F654}" type="pres">
      <dgm:prSet presAssocID="{07B067C6-B50F-4C85-B608-2CC284043A70}" presName="compNode" presStyleCnt="0"/>
      <dgm:spPr/>
    </dgm:pt>
    <dgm:pt modelId="{CFBA2813-2EB2-4B13-83AF-D097F2185F40}" type="pres">
      <dgm:prSet presAssocID="{07B067C6-B50F-4C85-B608-2CC284043A70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C86F91C3-06B2-4A19-9EC6-28626BA5251B}" type="pres">
      <dgm:prSet presAssocID="{07B067C6-B50F-4C85-B608-2CC284043A7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E7135B25-81A6-44BC-BE36-36897569A144}" type="pres">
      <dgm:prSet presAssocID="{07B067C6-B50F-4C85-B608-2CC284043A70}" presName="spaceRect" presStyleCnt="0"/>
      <dgm:spPr/>
    </dgm:pt>
    <dgm:pt modelId="{63CCDA10-9114-4BA9-89DC-EB27777C6391}" type="pres">
      <dgm:prSet presAssocID="{07B067C6-B50F-4C85-B608-2CC284043A7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9332615-BC48-48E7-B9C6-852E250F4880}" srcId="{7EB4BF82-F346-4803-890E-06E79CE1D8F2}" destId="{07B067C6-B50F-4C85-B608-2CC284043A70}" srcOrd="2" destOrd="0" parTransId="{C7696A85-75BF-4576-B5CC-881B5BADDBE1}" sibTransId="{7A8ED6FB-A5F6-4EDC-AD43-D316AFDF1046}"/>
    <dgm:cxn modelId="{ABC7E727-1EF2-44E5-B642-A2AAF822A94E}" srcId="{7EB4BF82-F346-4803-890E-06E79CE1D8F2}" destId="{DBF23547-734E-4440-B2F9-FBD701E91994}" srcOrd="0" destOrd="0" parTransId="{6F1B54B8-B98E-41B8-BDC4-A22E31FECEA7}" sibTransId="{180D7B37-1160-48FD-9DCF-FDC48BF31415}"/>
    <dgm:cxn modelId="{A745C98B-33B5-45A5-A4AD-0651C4CB5C4C}" type="presOf" srcId="{DBF23547-734E-4440-B2F9-FBD701E91994}" destId="{932DC45B-31E2-4017-ACE9-50529386EE75}" srcOrd="0" destOrd="0" presId="urn:microsoft.com/office/officeart/2018/5/layout/IconLeafLabelList"/>
    <dgm:cxn modelId="{32185E8D-C16F-4E1D-89B9-518E6F12F6C7}" type="presOf" srcId="{5D6CC5FD-DB9F-47C9-8EB1-4AAF0260ED2E}" destId="{5067DBB1-9FC6-44E4-85AD-E42958852A72}" srcOrd="0" destOrd="0" presId="urn:microsoft.com/office/officeart/2018/5/layout/IconLeafLabelList"/>
    <dgm:cxn modelId="{D98F9696-36F5-48A6-A9EA-EB53D3202786}" srcId="{7EB4BF82-F346-4803-890E-06E79CE1D8F2}" destId="{5D6CC5FD-DB9F-47C9-8EB1-4AAF0260ED2E}" srcOrd="1" destOrd="0" parTransId="{E71FC8AB-4867-449B-9E47-9237C179F60E}" sibTransId="{742C4814-10E6-4B77-BC7D-3F59C87FA0FB}"/>
    <dgm:cxn modelId="{FB790AAE-0B1D-487C-9787-8905681CCE3A}" type="presOf" srcId="{07B067C6-B50F-4C85-B608-2CC284043A70}" destId="{63CCDA10-9114-4BA9-89DC-EB27777C6391}" srcOrd="0" destOrd="0" presId="urn:microsoft.com/office/officeart/2018/5/layout/IconLeafLabelList"/>
    <dgm:cxn modelId="{74D61FE6-60D5-46FE-97B5-92839861ED13}" type="presOf" srcId="{7EB4BF82-F346-4803-890E-06E79CE1D8F2}" destId="{059BA4B9-16FF-460E-8FC6-6C2A8528019D}" srcOrd="0" destOrd="0" presId="urn:microsoft.com/office/officeart/2018/5/layout/IconLeafLabelList"/>
    <dgm:cxn modelId="{4CA60033-DBC2-4BC3-A452-4B7BED05FF78}" type="presParOf" srcId="{059BA4B9-16FF-460E-8FC6-6C2A8528019D}" destId="{4D8103E1-E677-441E-8DAA-265690B03136}" srcOrd="0" destOrd="0" presId="urn:microsoft.com/office/officeart/2018/5/layout/IconLeafLabelList"/>
    <dgm:cxn modelId="{4A31EF6E-6E28-43B4-B204-662A62F51202}" type="presParOf" srcId="{4D8103E1-E677-441E-8DAA-265690B03136}" destId="{90A8088A-F10F-493E-8D35-D24104856979}" srcOrd="0" destOrd="0" presId="urn:microsoft.com/office/officeart/2018/5/layout/IconLeafLabelList"/>
    <dgm:cxn modelId="{1168A4A3-D9A0-4A02-A224-B058DE3E76C9}" type="presParOf" srcId="{4D8103E1-E677-441E-8DAA-265690B03136}" destId="{25C15C48-D087-41D6-9052-31CF66795A15}" srcOrd="1" destOrd="0" presId="urn:microsoft.com/office/officeart/2018/5/layout/IconLeafLabelList"/>
    <dgm:cxn modelId="{B30D4E3D-F1B8-4DB8-A227-2A5D4FCC0DE1}" type="presParOf" srcId="{4D8103E1-E677-441E-8DAA-265690B03136}" destId="{E55BDCBB-4D57-41A9-94C8-633C6E7320B6}" srcOrd="2" destOrd="0" presId="urn:microsoft.com/office/officeart/2018/5/layout/IconLeafLabelList"/>
    <dgm:cxn modelId="{16481DF5-CAEF-458F-AAF1-02EA5CF81F82}" type="presParOf" srcId="{4D8103E1-E677-441E-8DAA-265690B03136}" destId="{932DC45B-31E2-4017-ACE9-50529386EE75}" srcOrd="3" destOrd="0" presId="urn:microsoft.com/office/officeart/2018/5/layout/IconLeafLabelList"/>
    <dgm:cxn modelId="{0CBA8D6C-07DE-4D4E-B5F1-74911F417BD6}" type="presParOf" srcId="{059BA4B9-16FF-460E-8FC6-6C2A8528019D}" destId="{54755569-9997-4EB2-BAA9-E82414405A0A}" srcOrd="1" destOrd="0" presId="urn:microsoft.com/office/officeart/2018/5/layout/IconLeafLabelList"/>
    <dgm:cxn modelId="{24991304-7084-4030-A9B6-5A38C2406B04}" type="presParOf" srcId="{059BA4B9-16FF-460E-8FC6-6C2A8528019D}" destId="{9D7134F8-BFD9-48EC-ABD2-FB7413B4A9FA}" srcOrd="2" destOrd="0" presId="urn:microsoft.com/office/officeart/2018/5/layout/IconLeafLabelList"/>
    <dgm:cxn modelId="{A0F65FC6-FE6F-4B3C-AB1B-EE10CE0E80A4}" type="presParOf" srcId="{9D7134F8-BFD9-48EC-ABD2-FB7413B4A9FA}" destId="{390FE31E-201F-47BB-A0A0-D55BBF5EB9A6}" srcOrd="0" destOrd="0" presId="urn:microsoft.com/office/officeart/2018/5/layout/IconLeafLabelList"/>
    <dgm:cxn modelId="{40B050D3-1BD9-435F-9646-23D843E39E4D}" type="presParOf" srcId="{9D7134F8-BFD9-48EC-ABD2-FB7413B4A9FA}" destId="{0FB38422-1C86-49C5-8182-ACE6186C7698}" srcOrd="1" destOrd="0" presId="urn:microsoft.com/office/officeart/2018/5/layout/IconLeafLabelList"/>
    <dgm:cxn modelId="{58F997C1-9DA4-4A93-A434-E999256B0E4B}" type="presParOf" srcId="{9D7134F8-BFD9-48EC-ABD2-FB7413B4A9FA}" destId="{8730214F-3D71-4DBE-8237-9A822AED8AE7}" srcOrd="2" destOrd="0" presId="urn:microsoft.com/office/officeart/2018/5/layout/IconLeafLabelList"/>
    <dgm:cxn modelId="{11355B67-446C-481E-9472-B36BED0E971E}" type="presParOf" srcId="{9D7134F8-BFD9-48EC-ABD2-FB7413B4A9FA}" destId="{5067DBB1-9FC6-44E4-85AD-E42958852A72}" srcOrd="3" destOrd="0" presId="urn:microsoft.com/office/officeart/2018/5/layout/IconLeafLabelList"/>
    <dgm:cxn modelId="{ECE7B0C8-9260-49CD-9ED0-6C35C135A974}" type="presParOf" srcId="{059BA4B9-16FF-460E-8FC6-6C2A8528019D}" destId="{161F038A-68B2-4F3E-BDF4-F467A29F942B}" srcOrd="3" destOrd="0" presId="urn:microsoft.com/office/officeart/2018/5/layout/IconLeafLabelList"/>
    <dgm:cxn modelId="{40A5DD01-24A9-4D73-8481-A354F4E18AC8}" type="presParOf" srcId="{059BA4B9-16FF-460E-8FC6-6C2A8528019D}" destId="{6B933273-0962-4A05-B109-B395E2C2F654}" srcOrd="4" destOrd="0" presId="urn:microsoft.com/office/officeart/2018/5/layout/IconLeafLabelList"/>
    <dgm:cxn modelId="{BFA79AA2-664E-46BC-8E7B-DDFFE320BD3F}" type="presParOf" srcId="{6B933273-0962-4A05-B109-B395E2C2F654}" destId="{CFBA2813-2EB2-4B13-83AF-D097F2185F40}" srcOrd="0" destOrd="0" presId="urn:microsoft.com/office/officeart/2018/5/layout/IconLeafLabelList"/>
    <dgm:cxn modelId="{F0EFF644-A192-43B4-97C8-1A961E1A7C3D}" type="presParOf" srcId="{6B933273-0962-4A05-B109-B395E2C2F654}" destId="{C86F91C3-06B2-4A19-9EC6-28626BA5251B}" srcOrd="1" destOrd="0" presId="urn:microsoft.com/office/officeart/2018/5/layout/IconLeafLabelList"/>
    <dgm:cxn modelId="{A0E226E4-1F4E-4318-8AB0-A49E183C150E}" type="presParOf" srcId="{6B933273-0962-4A05-B109-B395E2C2F654}" destId="{E7135B25-81A6-44BC-BE36-36897569A144}" srcOrd="2" destOrd="0" presId="urn:microsoft.com/office/officeart/2018/5/layout/IconLeafLabelList"/>
    <dgm:cxn modelId="{D21859E8-6FCB-4D85-A7D0-683EF9281233}" type="presParOf" srcId="{6B933273-0962-4A05-B109-B395E2C2F654}" destId="{63CCDA10-9114-4BA9-89DC-EB27777C639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D476A7-411A-4C58-81C5-7B42FE48956C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6958E4C-2DC0-40FA-84B6-E47ED466258E}">
      <dgm:prSet/>
      <dgm:spPr/>
      <dgm:t>
        <a:bodyPr/>
        <a:lstStyle/>
        <a:p>
          <a:r>
            <a:rPr lang="es-ES"/>
            <a:t>A. Comunicación.</a:t>
          </a:r>
          <a:endParaRPr lang="en-US"/>
        </a:p>
      </dgm:t>
    </dgm:pt>
    <dgm:pt modelId="{1E6C11A0-332B-4B54-A0C6-3A2F3583AB6D}" type="parTrans" cxnId="{4C2F8B81-6F13-46B8-B607-96FE72A6DFF8}">
      <dgm:prSet/>
      <dgm:spPr/>
      <dgm:t>
        <a:bodyPr/>
        <a:lstStyle/>
        <a:p>
          <a:endParaRPr lang="en-US"/>
        </a:p>
      </dgm:t>
    </dgm:pt>
    <dgm:pt modelId="{27931655-415A-4755-9AB3-284D9A7DD71B}" type="sibTrans" cxnId="{4C2F8B81-6F13-46B8-B607-96FE72A6DFF8}">
      <dgm:prSet/>
      <dgm:spPr/>
      <dgm:t>
        <a:bodyPr/>
        <a:lstStyle/>
        <a:p>
          <a:endParaRPr lang="en-US"/>
        </a:p>
      </dgm:t>
    </dgm:pt>
    <dgm:pt modelId="{DE3C52E0-82B2-4727-983E-42E5092260C5}">
      <dgm:prSet/>
      <dgm:spPr/>
      <dgm:t>
        <a:bodyPr/>
        <a:lstStyle/>
        <a:p>
          <a:r>
            <a:rPr lang="es-ES"/>
            <a:t>B. Plurilingüismo.</a:t>
          </a:r>
          <a:endParaRPr lang="en-US"/>
        </a:p>
      </dgm:t>
    </dgm:pt>
    <dgm:pt modelId="{5AC8A93A-0686-41DC-8DB1-61FD87B40E42}" type="parTrans" cxnId="{721CEB96-D92D-4EF6-A5C7-FB6B2657C23E}">
      <dgm:prSet/>
      <dgm:spPr/>
      <dgm:t>
        <a:bodyPr/>
        <a:lstStyle/>
        <a:p>
          <a:endParaRPr lang="en-US"/>
        </a:p>
      </dgm:t>
    </dgm:pt>
    <dgm:pt modelId="{EE3321F4-990A-4127-BA8A-040679861DBB}" type="sibTrans" cxnId="{721CEB96-D92D-4EF6-A5C7-FB6B2657C23E}">
      <dgm:prSet/>
      <dgm:spPr/>
      <dgm:t>
        <a:bodyPr/>
        <a:lstStyle/>
        <a:p>
          <a:endParaRPr lang="en-US"/>
        </a:p>
      </dgm:t>
    </dgm:pt>
    <dgm:pt modelId="{B201E055-2000-417A-828C-2C3047A90BFA}">
      <dgm:prSet/>
      <dgm:spPr/>
      <dgm:t>
        <a:bodyPr/>
        <a:lstStyle/>
        <a:p>
          <a:r>
            <a:rPr lang="es-ES"/>
            <a:t>C. Interculturalidad.</a:t>
          </a:r>
          <a:endParaRPr lang="en-US"/>
        </a:p>
      </dgm:t>
    </dgm:pt>
    <dgm:pt modelId="{84C13B80-53C0-4F9D-84D7-776282E920E2}" type="parTrans" cxnId="{5C666BF4-5E6F-49E5-BDCD-6887F3191F5A}">
      <dgm:prSet/>
      <dgm:spPr/>
      <dgm:t>
        <a:bodyPr/>
        <a:lstStyle/>
        <a:p>
          <a:endParaRPr lang="en-US"/>
        </a:p>
      </dgm:t>
    </dgm:pt>
    <dgm:pt modelId="{83BA2B76-6A72-41E0-9F56-8E030637AD30}" type="sibTrans" cxnId="{5C666BF4-5E6F-49E5-BDCD-6887F3191F5A}">
      <dgm:prSet/>
      <dgm:spPr/>
      <dgm:t>
        <a:bodyPr/>
        <a:lstStyle/>
        <a:p>
          <a:endParaRPr lang="en-US"/>
        </a:p>
      </dgm:t>
    </dgm:pt>
    <dgm:pt modelId="{E129A1C0-2CAB-4D5A-8ED5-2A0EEA18B4CE}" type="pres">
      <dgm:prSet presAssocID="{BDD476A7-411A-4C58-81C5-7B42FE48956C}" presName="linear" presStyleCnt="0">
        <dgm:presLayoutVars>
          <dgm:animLvl val="lvl"/>
          <dgm:resizeHandles val="exact"/>
        </dgm:presLayoutVars>
      </dgm:prSet>
      <dgm:spPr/>
    </dgm:pt>
    <dgm:pt modelId="{A3269F32-F1D0-44BE-9FF3-77B4E6AE6D71}" type="pres">
      <dgm:prSet presAssocID="{76958E4C-2DC0-40FA-84B6-E47ED466258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6FCAEB6-3DD3-41EF-8610-AFDE7D82E0DB}" type="pres">
      <dgm:prSet presAssocID="{27931655-415A-4755-9AB3-284D9A7DD71B}" presName="spacer" presStyleCnt="0"/>
      <dgm:spPr/>
    </dgm:pt>
    <dgm:pt modelId="{C5965AE3-7DFA-4DEF-A3C3-976E1FFD5C02}" type="pres">
      <dgm:prSet presAssocID="{DE3C52E0-82B2-4727-983E-42E5092260C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96AFE96-D840-4BD5-8398-DC11FB60C8D6}" type="pres">
      <dgm:prSet presAssocID="{EE3321F4-990A-4127-BA8A-040679861DBB}" presName="spacer" presStyleCnt="0"/>
      <dgm:spPr/>
    </dgm:pt>
    <dgm:pt modelId="{FBB92DB6-1BA6-489F-A639-08449C85B677}" type="pres">
      <dgm:prSet presAssocID="{B201E055-2000-417A-828C-2C3047A90BF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49A9130-AA0D-4215-B47D-913BE39395FD}" type="presOf" srcId="{76958E4C-2DC0-40FA-84B6-E47ED466258E}" destId="{A3269F32-F1D0-44BE-9FF3-77B4E6AE6D71}" srcOrd="0" destOrd="0" presId="urn:microsoft.com/office/officeart/2005/8/layout/vList2"/>
    <dgm:cxn modelId="{9B95785F-9AEE-4C8D-B570-452A21F86F57}" type="presOf" srcId="{DE3C52E0-82B2-4727-983E-42E5092260C5}" destId="{C5965AE3-7DFA-4DEF-A3C3-976E1FFD5C02}" srcOrd="0" destOrd="0" presId="urn:microsoft.com/office/officeart/2005/8/layout/vList2"/>
    <dgm:cxn modelId="{6BBBAA6C-D4C5-46BA-9128-D7003CDEE74B}" type="presOf" srcId="{B201E055-2000-417A-828C-2C3047A90BFA}" destId="{FBB92DB6-1BA6-489F-A639-08449C85B677}" srcOrd="0" destOrd="0" presId="urn:microsoft.com/office/officeart/2005/8/layout/vList2"/>
    <dgm:cxn modelId="{4C2F8B81-6F13-46B8-B607-96FE72A6DFF8}" srcId="{BDD476A7-411A-4C58-81C5-7B42FE48956C}" destId="{76958E4C-2DC0-40FA-84B6-E47ED466258E}" srcOrd="0" destOrd="0" parTransId="{1E6C11A0-332B-4B54-A0C6-3A2F3583AB6D}" sibTransId="{27931655-415A-4755-9AB3-284D9A7DD71B}"/>
    <dgm:cxn modelId="{721CEB96-D92D-4EF6-A5C7-FB6B2657C23E}" srcId="{BDD476A7-411A-4C58-81C5-7B42FE48956C}" destId="{DE3C52E0-82B2-4727-983E-42E5092260C5}" srcOrd="1" destOrd="0" parTransId="{5AC8A93A-0686-41DC-8DB1-61FD87B40E42}" sibTransId="{EE3321F4-990A-4127-BA8A-040679861DBB}"/>
    <dgm:cxn modelId="{5C666BF4-5E6F-49E5-BDCD-6887F3191F5A}" srcId="{BDD476A7-411A-4C58-81C5-7B42FE48956C}" destId="{B201E055-2000-417A-828C-2C3047A90BFA}" srcOrd="2" destOrd="0" parTransId="{84C13B80-53C0-4F9D-84D7-776282E920E2}" sibTransId="{83BA2B76-6A72-41E0-9F56-8E030637AD30}"/>
    <dgm:cxn modelId="{7B570AFE-CC37-4545-987E-991FB95EB381}" type="presOf" srcId="{BDD476A7-411A-4C58-81C5-7B42FE48956C}" destId="{E129A1C0-2CAB-4D5A-8ED5-2A0EEA18B4CE}" srcOrd="0" destOrd="0" presId="urn:microsoft.com/office/officeart/2005/8/layout/vList2"/>
    <dgm:cxn modelId="{F07CDD9B-4AF2-4E11-93FB-7F8C58309C74}" type="presParOf" srcId="{E129A1C0-2CAB-4D5A-8ED5-2A0EEA18B4CE}" destId="{A3269F32-F1D0-44BE-9FF3-77B4E6AE6D71}" srcOrd="0" destOrd="0" presId="urn:microsoft.com/office/officeart/2005/8/layout/vList2"/>
    <dgm:cxn modelId="{68D38187-E2FB-4EF7-AE8F-F8E56D5B0BC8}" type="presParOf" srcId="{E129A1C0-2CAB-4D5A-8ED5-2A0EEA18B4CE}" destId="{D6FCAEB6-3DD3-41EF-8610-AFDE7D82E0DB}" srcOrd="1" destOrd="0" presId="urn:microsoft.com/office/officeart/2005/8/layout/vList2"/>
    <dgm:cxn modelId="{C70175DA-DF76-4704-8C01-CC9801AF5D9E}" type="presParOf" srcId="{E129A1C0-2CAB-4D5A-8ED5-2A0EEA18B4CE}" destId="{C5965AE3-7DFA-4DEF-A3C3-976E1FFD5C02}" srcOrd="2" destOrd="0" presId="urn:microsoft.com/office/officeart/2005/8/layout/vList2"/>
    <dgm:cxn modelId="{92DD5DCE-ED1D-472D-9055-9A9C06FE7CC4}" type="presParOf" srcId="{E129A1C0-2CAB-4D5A-8ED5-2A0EEA18B4CE}" destId="{B96AFE96-D840-4BD5-8398-DC11FB60C8D6}" srcOrd="3" destOrd="0" presId="urn:microsoft.com/office/officeart/2005/8/layout/vList2"/>
    <dgm:cxn modelId="{02AB23A5-2868-4AD8-936E-018CEEE6FD50}" type="presParOf" srcId="{E129A1C0-2CAB-4D5A-8ED5-2A0EEA18B4CE}" destId="{FBB92DB6-1BA6-489F-A639-08449C85B67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61D6D1-B93C-4686-B760-7846EFF6D31C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D02456-374E-481E-B53C-B4BFBF939FCD}">
      <dgm:prSet custT="1"/>
      <dgm:spPr/>
      <dgm:t>
        <a:bodyPr/>
        <a:lstStyle/>
        <a:p>
          <a:r>
            <a:rPr lang="es-ES" sz="1400" dirty="0"/>
            <a:t>La actualidad de la civilización clásica. Valor de la Cultura Clásica como fundamento sobre el que realizar un análisis crítico de la sociedad, y el valor que para ello tienen las Humanidades.</a:t>
          </a:r>
          <a:endParaRPr lang="en-US" sz="1400" dirty="0"/>
        </a:p>
      </dgm:t>
    </dgm:pt>
    <dgm:pt modelId="{B2276A31-AB8C-401E-B749-12BC29800EDD}" type="parTrans" cxnId="{5E129EAF-533F-485A-854B-90BDE2B5DD9D}">
      <dgm:prSet/>
      <dgm:spPr/>
      <dgm:t>
        <a:bodyPr/>
        <a:lstStyle/>
        <a:p>
          <a:endParaRPr lang="en-US"/>
        </a:p>
      </dgm:t>
    </dgm:pt>
    <dgm:pt modelId="{C3260F2A-F0D4-42C4-A58D-BD6FC2456AF2}" type="sibTrans" cxnId="{5E129EAF-533F-485A-854B-90BDE2B5DD9D}">
      <dgm:prSet/>
      <dgm:spPr/>
      <dgm:t>
        <a:bodyPr/>
        <a:lstStyle/>
        <a:p>
          <a:endParaRPr lang="en-US"/>
        </a:p>
      </dgm:t>
    </dgm:pt>
    <dgm:pt modelId="{4158A696-9C84-4754-8FCC-48C8A1200A6E}">
      <dgm:prSet custT="1"/>
      <dgm:spPr/>
      <dgm:t>
        <a:bodyPr/>
        <a:lstStyle/>
        <a:p>
          <a:r>
            <a:rPr lang="es-ES" sz="1400" dirty="0"/>
            <a:t>Lenguas clásicas y plurilingüismo. El estudio y reconocimiento de los formantes de la lengua latina permite desarrollar, además, estrategias de inferencia de significados en la lengua de enseñanza y en otras lenguas.</a:t>
          </a:r>
        </a:p>
      </dgm:t>
    </dgm:pt>
    <dgm:pt modelId="{E286897D-C01B-4704-A615-C1E8D278068C}" type="parTrans" cxnId="{AD9DBD9F-5832-460D-89BE-901FFF577F6F}">
      <dgm:prSet/>
      <dgm:spPr/>
      <dgm:t>
        <a:bodyPr/>
        <a:lstStyle/>
        <a:p>
          <a:endParaRPr lang="en-US"/>
        </a:p>
      </dgm:t>
    </dgm:pt>
    <dgm:pt modelId="{8AE37ECD-6ADA-483E-9608-177589B64974}" type="sibTrans" cxnId="{AD9DBD9F-5832-460D-89BE-901FFF577F6F}">
      <dgm:prSet/>
      <dgm:spPr/>
      <dgm:t>
        <a:bodyPr/>
        <a:lstStyle/>
        <a:p>
          <a:endParaRPr lang="en-US"/>
        </a:p>
      </dgm:t>
    </dgm:pt>
    <dgm:pt modelId="{336974FD-AD23-437F-8189-4E6E0ADC622B}">
      <dgm:prSet custT="1"/>
      <dgm:spPr/>
      <dgm:t>
        <a:bodyPr/>
        <a:lstStyle/>
        <a:p>
          <a:r>
            <a:rPr lang="es-ES" sz="1600" dirty="0"/>
            <a:t>Educación artística y literaria.  Acercamiento al mundo clásico a través de la lectura de las obras más representativas escritas por los autores griegos y latinos, así como el descubrimiento del arte clásico.</a:t>
          </a:r>
        </a:p>
      </dgm:t>
    </dgm:pt>
    <dgm:pt modelId="{123A26A7-9B70-434E-8C22-93F4773FC004}" type="parTrans" cxnId="{3D740CAF-3222-4491-A2D4-655A1DAEE550}">
      <dgm:prSet/>
      <dgm:spPr/>
      <dgm:t>
        <a:bodyPr/>
        <a:lstStyle/>
        <a:p>
          <a:endParaRPr lang="en-US"/>
        </a:p>
      </dgm:t>
    </dgm:pt>
    <dgm:pt modelId="{9E9262DF-4433-4080-91AA-C13B4273CFA3}" type="sibTrans" cxnId="{3D740CAF-3222-4491-A2D4-655A1DAEE550}">
      <dgm:prSet/>
      <dgm:spPr/>
      <dgm:t>
        <a:bodyPr/>
        <a:lstStyle/>
        <a:p>
          <a:endParaRPr lang="en-US"/>
        </a:p>
      </dgm:t>
    </dgm:pt>
    <dgm:pt modelId="{B7CCDC3B-9C1E-40DE-9718-C7149ABBC2B0}">
      <dgm:prSet custT="1"/>
      <dgm:spPr/>
      <dgm:t>
        <a:bodyPr/>
        <a:lstStyle/>
        <a:p>
          <a:r>
            <a:rPr lang="es-ES" sz="1400" dirty="0"/>
            <a:t>Legado y patrimonio. Análisis de la pervivencia de lo clásico en el mundo occidental, así como acercamiento a las herramientas para su investigación, que permiten despertar el interés por las acciones y procesos destinados a su conservación, preservación y difusión.</a:t>
          </a:r>
          <a:endParaRPr lang="en-US" sz="1400" dirty="0"/>
        </a:p>
      </dgm:t>
    </dgm:pt>
    <dgm:pt modelId="{91697DCD-9F4D-47D1-B651-7C1DBF63085E}" type="parTrans" cxnId="{936F978C-413B-4143-9BAE-CAE3497E06F5}">
      <dgm:prSet/>
      <dgm:spPr/>
      <dgm:t>
        <a:bodyPr/>
        <a:lstStyle/>
        <a:p>
          <a:endParaRPr lang="en-US"/>
        </a:p>
      </dgm:t>
    </dgm:pt>
    <dgm:pt modelId="{35513D9E-A4FA-4A65-982B-C36C4EC32028}" type="sibTrans" cxnId="{936F978C-413B-4143-9BAE-CAE3497E06F5}">
      <dgm:prSet/>
      <dgm:spPr/>
      <dgm:t>
        <a:bodyPr/>
        <a:lstStyle/>
        <a:p>
          <a:endParaRPr lang="en-US"/>
        </a:p>
      </dgm:t>
    </dgm:pt>
    <dgm:pt modelId="{08DBFD5E-8511-4091-BB12-D8596EB7CEC6}" type="pres">
      <dgm:prSet presAssocID="{9B61D6D1-B93C-4686-B760-7846EFF6D31C}" presName="linear" presStyleCnt="0">
        <dgm:presLayoutVars>
          <dgm:dir/>
          <dgm:animLvl val="lvl"/>
          <dgm:resizeHandles val="exact"/>
        </dgm:presLayoutVars>
      </dgm:prSet>
      <dgm:spPr/>
    </dgm:pt>
    <dgm:pt modelId="{94E055BF-56EE-4894-9C2B-E8BCECE1250A}" type="pres">
      <dgm:prSet presAssocID="{05D02456-374E-481E-B53C-B4BFBF939FCD}" presName="parentLin" presStyleCnt="0"/>
      <dgm:spPr/>
    </dgm:pt>
    <dgm:pt modelId="{AA501177-CB02-45E4-895E-1D747AE6C613}" type="pres">
      <dgm:prSet presAssocID="{05D02456-374E-481E-B53C-B4BFBF939FCD}" presName="parentLeftMargin" presStyleLbl="node1" presStyleIdx="0" presStyleCnt="4"/>
      <dgm:spPr/>
    </dgm:pt>
    <dgm:pt modelId="{B524824D-F02F-4206-8ED2-0BEEF7849F33}" type="pres">
      <dgm:prSet presAssocID="{05D02456-374E-481E-B53C-B4BFBF939FCD}" presName="parentText" presStyleLbl="node1" presStyleIdx="0" presStyleCnt="4" custScaleY="456730" custLinFactNeighborX="3937" custLinFactNeighborY="-8349">
        <dgm:presLayoutVars>
          <dgm:chMax val="0"/>
          <dgm:bulletEnabled val="1"/>
        </dgm:presLayoutVars>
      </dgm:prSet>
      <dgm:spPr/>
    </dgm:pt>
    <dgm:pt modelId="{0D0C5526-0F22-4429-B36C-A765B6BF201D}" type="pres">
      <dgm:prSet presAssocID="{05D02456-374E-481E-B53C-B4BFBF939FCD}" presName="negativeSpace" presStyleCnt="0"/>
      <dgm:spPr/>
    </dgm:pt>
    <dgm:pt modelId="{99970C43-F28B-4C3C-A322-4F86013198F6}" type="pres">
      <dgm:prSet presAssocID="{05D02456-374E-481E-B53C-B4BFBF939FCD}" presName="childText" presStyleLbl="conFgAcc1" presStyleIdx="0" presStyleCnt="4">
        <dgm:presLayoutVars>
          <dgm:bulletEnabled val="1"/>
        </dgm:presLayoutVars>
      </dgm:prSet>
      <dgm:spPr/>
    </dgm:pt>
    <dgm:pt modelId="{58B06BC2-622D-48FD-9109-1469D43A998F}" type="pres">
      <dgm:prSet presAssocID="{C3260F2A-F0D4-42C4-A58D-BD6FC2456AF2}" presName="spaceBetweenRectangles" presStyleCnt="0"/>
      <dgm:spPr/>
    </dgm:pt>
    <dgm:pt modelId="{CBD61993-7329-4FF5-B555-E8201BD8E849}" type="pres">
      <dgm:prSet presAssocID="{4158A696-9C84-4754-8FCC-48C8A1200A6E}" presName="parentLin" presStyleCnt="0"/>
      <dgm:spPr/>
    </dgm:pt>
    <dgm:pt modelId="{CA27002F-3739-4299-A8F4-1061FFBB889A}" type="pres">
      <dgm:prSet presAssocID="{4158A696-9C84-4754-8FCC-48C8A1200A6E}" presName="parentLeftMargin" presStyleLbl="node1" presStyleIdx="0" presStyleCnt="4"/>
      <dgm:spPr/>
    </dgm:pt>
    <dgm:pt modelId="{B4CF27C5-E2A5-4459-BD02-53594BA450CA}" type="pres">
      <dgm:prSet presAssocID="{4158A696-9C84-4754-8FCC-48C8A1200A6E}" presName="parentText" presStyleLbl="node1" presStyleIdx="1" presStyleCnt="4" custScaleY="328620" custLinFactNeighborX="24620" custLinFactNeighborY="-3247">
        <dgm:presLayoutVars>
          <dgm:chMax val="0"/>
          <dgm:bulletEnabled val="1"/>
        </dgm:presLayoutVars>
      </dgm:prSet>
      <dgm:spPr/>
    </dgm:pt>
    <dgm:pt modelId="{91874FBA-8402-43D9-A6F7-CBA245558A5F}" type="pres">
      <dgm:prSet presAssocID="{4158A696-9C84-4754-8FCC-48C8A1200A6E}" presName="negativeSpace" presStyleCnt="0"/>
      <dgm:spPr/>
    </dgm:pt>
    <dgm:pt modelId="{187856BB-6F1A-4622-A597-5D47B2CB7246}" type="pres">
      <dgm:prSet presAssocID="{4158A696-9C84-4754-8FCC-48C8A1200A6E}" presName="childText" presStyleLbl="conFgAcc1" presStyleIdx="1" presStyleCnt="4">
        <dgm:presLayoutVars>
          <dgm:bulletEnabled val="1"/>
        </dgm:presLayoutVars>
      </dgm:prSet>
      <dgm:spPr/>
    </dgm:pt>
    <dgm:pt modelId="{11CA6A53-4A0A-46BB-B4C4-DF2AA02C7C8B}" type="pres">
      <dgm:prSet presAssocID="{8AE37ECD-6ADA-483E-9608-177589B64974}" presName="spaceBetweenRectangles" presStyleCnt="0"/>
      <dgm:spPr/>
    </dgm:pt>
    <dgm:pt modelId="{0AD9BB6D-2FD8-40E2-9284-E7447C99E535}" type="pres">
      <dgm:prSet presAssocID="{336974FD-AD23-437F-8189-4E6E0ADC622B}" presName="parentLin" presStyleCnt="0"/>
      <dgm:spPr/>
    </dgm:pt>
    <dgm:pt modelId="{E66331A7-5A37-45E1-ABE6-E642CD278E40}" type="pres">
      <dgm:prSet presAssocID="{336974FD-AD23-437F-8189-4E6E0ADC622B}" presName="parentLeftMargin" presStyleLbl="node1" presStyleIdx="1" presStyleCnt="4"/>
      <dgm:spPr/>
    </dgm:pt>
    <dgm:pt modelId="{580052F0-0E95-47C0-87EC-65A5756ABD8E}" type="pres">
      <dgm:prSet presAssocID="{336974FD-AD23-437F-8189-4E6E0ADC622B}" presName="parentText" presStyleLbl="node1" presStyleIdx="2" presStyleCnt="4" custScaleY="358038">
        <dgm:presLayoutVars>
          <dgm:chMax val="0"/>
          <dgm:bulletEnabled val="1"/>
        </dgm:presLayoutVars>
      </dgm:prSet>
      <dgm:spPr/>
    </dgm:pt>
    <dgm:pt modelId="{3D3B7716-F142-4FEB-94B1-0ED5AB5026C6}" type="pres">
      <dgm:prSet presAssocID="{336974FD-AD23-437F-8189-4E6E0ADC622B}" presName="negativeSpace" presStyleCnt="0"/>
      <dgm:spPr/>
    </dgm:pt>
    <dgm:pt modelId="{989152BB-4B26-4AE4-B206-88E1419EBCDB}" type="pres">
      <dgm:prSet presAssocID="{336974FD-AD23-437F-8189-4E6E0ADC622B}" presName="childText" presStyleLbl="conFgAcc1" presStyleIdx="2" presStyleCnt="4">
        <dgm:presLayoutVars>
          <dgm:bulletEnabled val="1"/>
        </dgm:presLayoutVars>
      </dgm:prSet>
      <dgm:spPr/>
    </dgm:pt>
    <dgm:pt modelId="{FA925004-59E6-4AD3-8B60-B67B654FD51B}" type="pres">
      <dgm:prSet presAssocID="{9E9262DF-4433-4080-91AA-C13B4273CFA3}" presName="spaceBetweenRectangles" presStyleCnt="0"/>
      <dgm:spPr/>
    </dgm:pt>
    <dgm:pt modelId="{FB9B782A-FC81-4F89-B881-D0C786D732C9}" type="pres">
      <dgm:prSet presAssocID="{B7CCDC3B-9C1E-40DE-9718-C7149ABBC2B0}" presName="parentLin" presStyleCnt="0"/>
      <dgm:spPr/>
    </dgm:pt>
    <dgm:pt modelId="{20CE1158-01E6-479E-A1F3-22F467B5B9E0}" type="pres">
      <dgm:prSet presAssocID="{B7CCDC3B-9C1E-40DE-9718-C7149ABBC2B0}" presName="parentLeftMargin" presStyleLbl="node1" presStyleIdx="2" presStyleCnt="4"/>
      <dgm:spPr/>
    </dgm:pt>
    <dgm:pt modelId="{E7A4E824-3A05-4C7E-8DAF-8C82D99FD4BB}" type="pres">
      <dgm:prSet presAssocID="{B7CCDC3B-9C1E-40DE-9718-C7149ABBC2B0}" presName="parentText" presStyleLbl="node1" presStyleIdx="3" presStyleCnt="4" custScaleY="397392">
        <dgm:presLayoutVars>
          <dgm:chMax val="0"/>
          <dgm:bulletEnabled val="1"/>
        </dgm:presLayoutVars>
      </dgm:prSet>
      <dgm:spPr/>
    </dgm:pt>
    <dgm:pt modelId="{8E10BF5E-481C-4FA2-A019-4C522FA575D6}" type="pres">
      <dgm:prSet presAssocID="{B7CCDC3B-9C1E-40DE-9718-C7149ABBC2B0}" presName="negativeSpace" presStyleCnt="0"/>
      <dgm:spPr/>
    </dgm:pt>
    <dgm:pt modelId="{B547B7BD-4223-4F15-943A-2FF165A37048}" type="pres">
      <dgm:prSet presAssocID="{B7CCDC3B-9C1E-40DE-9718-C7149ABBC2B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DA8D710-7F58-4F43-920E-A8D83FA9A7E4}" type="presOf" srcId="{B7CCDC3B-9C1E-40DE-9718-C7149ABBC2B0}" destId="{20CE1158-01E6-479E-A1F3-22F467B5B9E0}" srcOrd="0" destOrd="0" presId="urn:microsoft.com/office/officeart/2005/8/layout/list1"/>
    <dgm:cxn modelId="{E439EE70-8EE7-4959-8ADC-F17CFC381D86}" type="presOf" srcId="{336974FD-AD23-437F-8189-4E6E0ADC622B}" destId="{E66331A7-5A37-45E1-ABE6-E642CD278E40}" srcOrd="0" destOrd="0" presId="urn:microsoft.com/office/officeart/2005/8/layout/list1"/>
    <dgm:cxn modelId="{D8485F76-A0C4-4FC3-A81E-A91AA999E7D6}" type="presOf" srcId="{4158A696-9C84-4754-8FCC-48C8A1200A6E}" destId="{CA27002F-3739-4299-A8F4-1061FFBB889A}" srcOrd="0" destOrd="0" presId="urn:microsoft.com/office/officeart/2005/8/layout/list1"/>
    <dgm:cxn modelId="{936F978C-413B-4143-9BAE-CAE3497E06F5}" srcId="{9B61D6D1-B93C-4686-B760-7846EFF6D31C}" destId="{B7CCDC3B-9C1E-40DE-9718-C7149ABBC2B0}" srcOrd="3" destOrd="0" parTransId="{91697DCD-9F4D-47D1-B651-7C1DBF63085E}" sibTransId="{35513D9E-A4FA-4A65-982B-C36C4EC32028}"/>
    <dgm:cxn modelId="{AD9DBD9F-5832-460D-89BE-901FFF577F6F}" srcId="{9B61D6D1-B93C-4686-B760-7846EFF6D31C}" destId="{4158A696-9C84-4754-8FCC-48C8A1200A6E}" srcOrd="1" destOrd="0" parTransId="{E286897D-C01B-4704-A615-C1E8D278068C}" sibTransId="{8AE37ECD-6ADA-483E-9608-177589B64974}"/>
    <dgm:cxn modelId="{D6BF73AB-E62F-42C7-94CD-815DCC107402}" type="presOf" srcId="{05D02456-374E-481E-B53C-B4BFBF939FCD}" destId="{AA501177-CB02-45E4-895E-1D747AE6C613}" srcOrd="0" destOrd="0" presId="urn:microsoft.com/office/officeart/2005/8/layout/list1"/>
    <dgm:cxn modelId="{3D740CAF-3222-4491-A2D4-655A1DAEE550}" srcId="{9B61D6D1-B93C-4686-B760-7846EFF6D31C}" destId="{336974FD-AD23-437F-8189-4E6E0ADC622B}" srcOrd="2" destOrd="0" parTransId="{123A26A7-9B70-434E-8C22-93F4773FC004}" sibTransId="{9E9262DF-4433-4080-91AA-C13B4273CFA3}"/>
    <dgm:cxn modelId="{5E129EAF-533F-485A-854B-90BDE2B5DD9D}" srcId="{9B61D6D1-B93C-4686-B760-7846EFF6D31C}" destId="{05D02456-374E-481E-B53C-B4BFBF939FCD}" srcOrd="0" destOrd="0" parTransId="{B2276A31-AB8C-401E-B749-12BC29800EDD}" sibTransId="{C3260F2A-F0D4-42C4-A58D-BD6FC2456AF2}"/>
    <dgm:cxn modelId="{22742AC4-2029-49B0-B1F6-2E69C95E622E}" type="presOf" srcId="{4158A696-9C84-4754-8FCC-48C8A1200A6E}" destId="{B4CF27C5-E2A5-4459-BD02-53594BA450CA}" srcOrd="1" destOrd="0" presId="urn:microsoft.com/office/officeart/2005/8/layout/list1"/>
    <dgm:cxn modelId="{5E9BA9C4-8A6C-45E4-8AFA-335FFB36B386}" type="presOf" srcId="{B7CCDC3B-9C1E-40DE-9718-C7149ABBC2B0}" destId="{E7A4E824-3A05-4C7E-8DAF-8C82D99FD4BB}" srcOrd="1" destOrd="0" presId="urn:microsoft.com/office/officeart/2005/8/layout/list1"/>
    <dgm:cxn modelId="{895A6DD0-61EB-4C2F-AA4E-30D53D70F991}" type="presOf" srcId="{336974FD-AD23-437F-8189-4E6E0ADC622B}" destId="{580052F0-0E95-47C0-87EC-65A5756ABD8E}" srcOrd="1" destOrd="0" presId="urn:microsoft.com/office/officeart/2005/8/layout/list1"/>
    <dgm:cxn modelId="{A08E44D8-B243-44BE-91FE-146ADDDEB114}" type="presOf" srcId="{9B61D6D1-B93C-4686-B760-7846EFF6D31C}" destId="{08DBFD5E-8511-4091-BB12-D8596EB7CEC6}" srcOrd="0" destOrd="0" presId="urn:microsoft.com/office/officeart/2005/8/layout/list1"/>
    <dgm:cxn modelId="{FEA21DDD-D840-4FF4-96D5-2EACF4AD0458}" type="presOf" srcId="{05D02456-374E-481E-B53C-B4BFBF939FCD}" destId="{B524824D-F02F-4206-8ED2-0BEEF7849F33}" srcOrd="1" destOrd="0" presId="urn:microsoft.com/office/officeart/2005/8/layout/list1"/>
    <dgm:cxn modelId="{13ED6E7F-B5BD-497C-A10F-4BE47A1A2F63}" type="presParOf" srcId="{08DBFD5E-8511-4091-BB12-D8596EB7CEC6}" destId="{94E055BF-56EE-4894-9C2B-E8BCECE1250A}" srcOrd="0" destOrd="0" presId="urn:microsoft.com/office/officeart/2005/8/layout/list1"/>
    <dgm:cxn modelId="{D69A72B8-F820-4D52-94CD-310C75F9ABB4}" type="presParOf" srcId="{94E055BF-56EE-4894-9C2B-E8BCECE1250A}" destId="{AA501177-CB02-45E4-895E-1D747AE6C613}" srcOrd="0" destOrd="0" presId="urn:microsoft.com/office/officeart/2005/8/layout/list1"/>
    <dgm:cxn modelId="{0FD94056-60D1-4604-BFC9-B499AF58FCCD}" type="presParOf" srcId="{94E055BF-56EE-4894-9C2B-E8BCECE1250A}" destId="{B524824D-F02F-4206-8ED2-0BEEF7849F33}" srcOrd="1" destOrd="0" presId="urn:microsoft.com/office/officeart/2005/8/layout/list1"/>
    <dgm:cxn modelId="{39FFDA33-3923-4C27-86B9-D8D401C9C239}" type="presParOf" srcId="{08DBFD5E-8511-4091-BB12-D8596EB7CEC6}" destId="{0D0C5526-0F22-4429-B36C-A765B6BF201D}" srcOrd="1" destOrd="0" presId="urn:microsoft.com/office/officeart/2005/8/layout/list1"/>
    <dgm:cxn modelId="{A05EB5AF-F3B0-4FEB-9520-68C7B8F5073E}" type="presParOf" srcId="{08DBFD5E-8511-4091-BB12-D8596EB7CEC6}" destId="{99970C43-F28B-4C3C-A322-4F86013198F6}" srcOrd="2" destOrd="0" presId="urn:microsoft.com/office/officeart/2005/8/layout/list1"/>
    <dgm:cxn modelId="{BBF524B0-45E4-4BBC-9828-5B66234D24D5}" type="presParOf" srcId="{08DBFD5E-8511-4091-BB12-D8596EB7CEC6}" destId="{58B06BC2-622D-48FD-9109-1469D43A998F}" srcOrd="3" destOrd="0" presId="urn:microsoft.com/office/officeart/2005/8/layout/list1"/>
    <dgm:cxn modelId="{EBEED35F-F60D-4393-82A3-C29F748D9B8E}" type="presParOf" srcId="{08DBFD5E-8511-4091-BB12-D8596EB7CEC6}" destId="{CBD61993-7329-4FF5-B555-E8201BD8E849}" srcOrd="4" destOrd="0" presId="urn:microsoft.com/office/officeart/2005/8/layout/list1"/>
    <dgm:cxn modelId="{AD292CEB-7977-4C66-BD2E-54BB387BCE6B}" type="presParOf" srcId="{CBD61993-7329-4FF5-B555-E8201BD8E849}" destId="{CA27002F-3739-4299-A8F4-1061FFBB889A}" srcOrd="0" destOrd="0" presId="urn:microsoft.com/office/officeart/2005/8/layout/list1"/>
    <dgm:cxn modelId="{C0908851-0325-42A6-909F-C0B0F82D7A5F}" type="presParOf" srcId="{CBD61993-7329-4FF5-B555-E8201BD8E849}" destId="{B4CF27C5-E2A5-4459-BD02-53594BA450CA}" srcOrd="1" destOrd="0" presId="urn:microsoft.com/office/officeart/2005/8/layout/list1"/>
    <dgm:cxn modelId="{B931B6F5-96A3-4D6B-AD2D-E87BF37852B1}" type="presParOf" srcId="{08DBFD5E-8511-4091-BB12-D8596EB7CEC6}" destId="{91874FBA-8402-43D9-A6F7-CBA245558A5F}" srcOrd="5" destOrd="0" presId="urn:microsoft.com/office/officeart/2005/8/layout/list1"/>
    <dgm:cxn modelId="{2B36D3E8-3F9C-4B42-B7C8-3A9777AE7DC3}" type="presParOf" srcId="{08DBFD5E-8511-4091-BB12-D8596EB7CEC6}" destId="{187856BB-6F1A-4622-A597-5D47B2CB7246}" srcOrd="6" destOrd="0" presId="urn:microsoft.com/office/officeart/2005/8/layout/list1"/>
    <dgm:cxn modelId="{CF215912-00E4-46F5-9297-D22916891F07}" type="presParOf" srcId="{08DBFD5E-8511-4091-BB12-D8596EB7CEC6}" destId="{11CA6A53-4A0A-46BB-B4C4-DF2AA02C7C8B}" srcOrd="7" destOrd="0" presId="urn:microsoft.com/office/officeart/2005/8/layout/list1"/>
    <dgm:cxn modelId="{5F572645-ADDA-4EE2-BB71-0E5D3238D048}" type="presParOf" srcId="{08DBFD5E-8511-4091-BB12-D8596EB7CEC6}" destId="{0AD9BB6D-2FD8-40E2-9284-E7447C99E535}" srcOrd="8" destOrd="0" presId="urn:microsoft.com/office/officeart/2005/8/layout/list1"/>
    <dgm:cxn modelId="{C5BDB6F0-E2FC-472A-86F0-BCA31920B20B}" type="presParOf" srcId="{0AD9BB6D-2FD8-40E2-9284-E7447C99E535}" destId="{E66331A7-5A37-45E1-ABE6-E642CD278E40}" srcOrd="0" destOrd="0" presId="urn:microsoft.com/office/officeart/2005/8/layout/list1"/>
    <dgm:cxn modelId="{43E896BE-4685-4E18-B60A-C7AF5E5B0FB2}" type="presParOf" srcId="{0AD9BB6D-2FD8-40E2-9284-E7447C99E535}" destId="{580052F0-0E95-47C0-87EC-65A5756ABD8E}" srcOrd="1" destOrd="0" presId="urn:microsoft.com/office/officeart/2005/8/layout/list1"/>
    <dgm:cxn modelId="{83D6E553-0D86-4100-932E-A855DE839C19}" type="presParOf" srcId="{08DBFD5E-8511-4091-BB12-D8596EB7CEC6}" destId="{3D3B7716-F142-4FEB-94B1-0ED5AB5026C6}" srcOrd="9" destOrd="0" presId="urn:microsoft.com/office/officeart/2005/8/layout/list1"/>
    <dgm:cxn modelId="{CA0822D7-AA20-4BD7-AA19-C31A1F2C0C1E}" type="presParOf" srcId="{08DBFD5E-8511-4091-BB12-D8596EB7CEC6}" destId="{989152BB-4B26-4AE4-B206-88E1419EBCDB}" srcOrd="10" destOrd="0" presId="urn:microsoft.com/office/officeart/2005/8/layout/list1"/>
    <dgm:cxn modelId="{65169164-2A17-4EF6-834A-61DE3880664E}" type="presParOf" srcId="{08DBFD5E-8511-4091-BB12-D8596EB7CEC6}" destId="{FA925004-59E6-4AD3-8B60-B67B654FD51B}" srcOrd="11" destOrd="0" presId="urn:microsoft.com/office/officeart/2005/8/layout/list1"/>
    <dgm:cxn modelId="{268A5F1C-CED2-44B2-9E6C-0C6E777C22AC}" type="presParOf" srcId="{08DBFD5E-8511-4091-BB12-D8596EB7CEC6}" destId="{FB9B782A-FC81-4F89-B881-D0C786D732C9}" srcOrd="12" destOrd="0" presId="urn:microsoft.com/office/officeart/2005/8/layout/list1"/>
    <dgm:cxn modelId="{A4769ACC-5220-43CE-AA83-D582BC57C069}" type="presParOf" srcId="{FB9B782A-FC81-4F89-B881-D0C786D732C9}" destId="{20CE1158-01E6-479E-A1F3-22F467B5B9E0}" srcOrd="0" destOrd="0" presId="urn:microsoft.com/office/officeart/2005/8/layout/list1"/>
    <dgm:cxn modelId="{4A631E7D-D4F0-45FB-B3AB-25721DA65268}" type="presParOf" srcId="{FB9B782A-FC81-4F89-B881-D0C786D732C9}" destId="{E7A4E824-3A05-4C7E-8DAF-8C82D99FD4BB}" srcOrd="1" destOrd="0" presId="urn:microsoft.com/office/officeart/2005/8/layout/list1"/>
    <dgm:cxn modelId="{57EA956D-0B50-47A5-9B7C-ACEE02A0C45E}" type="presParOf" srcId="{08DBFD5E-8511-4091-BB12-D8596EB7CEC6}" destId="{8E10BF5E-481C-4FA2-A019-4C522FA575D6}" srcOrd="13" destOrd="0" presId="urn:microsoft.com/office/officeart/2005/8/layout/list1"/>
    <dgm:cxn modelId="{4B158DDC-35DF-4F47-A65D-53E49FCFF556}" type="presParOf" srcId="{08DBFD5E-8511-4091-BB12-D8596EB7CEC6}" destId="{B547B7BD-4223-4F15-943A-2FF165A3704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855A8F-41A9-4E7D-B74A-813B84F2F8F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1F6A7E0-7C58-442C-AB07-AD3CA4B9A381}">
      <dgm:prSet custT="1"/>
      <dgm:spPr/>
      <dgm:t>
        <a:bodyPr/>
        <a:lstStyle/>
        <a:p>
          <a:r>
            <a:rPr lang="es-ES" sz="2000" dirty="0"/>
            <a:t>A. </a:t>
          </a:r>
          <a:r>
            <a:rPr lang="es-ES" sz="2000" b="1" dirty="0"/>
            <a:t>La Filosofía y el pensamiento crítico. </a:t>
          </a:r>
          <a:r>
            <a:rPr lang="es-ES" sz="2000" dirty="0"/>
            <a:t>Introducción a la materia filosófica que da paso al tratamiento de la lógica y la argumentación. </a:t>
          </a:r>
        </a:p>
        <a:p>
          <a:endParaRPr lang="en-US" sz="1700" dirty="0"/>
        </a:p>
      </dgm:t>
    </dgm:pt>
    <dgm:pt modelId="{FFD40C95-C973-467D-A93E-5BDB84BAD1E1}" type="parTrans" cxnId="{123F212F-0C24-4B95-A474-ED953DEA3D25}">
      <dgm:prSet/>
      <dgm:spPr/>
      <dgm:t>
        <a:bodyPr/>
        <a:lstStyle/>
        <a:p>
          <a:endParaRPr lang="en-US"/>
        </a:p>
      </dgm:t>
    </dgm:pt>
    <dgm:pt modelId="{A035E398-5EFC-496C-854D-C9308BE58360}" type="sibTrans" cxnId="{123F212F-0C24-4B95-A474-ED953DEA3D25}">
      <dgm:prSet/>
      <dgm:spPr/>
      <dgm:t>
        <a:bodyPr/>
        <a:lstStyle/>
        <a:p>
          <a:endParaRPr lang="en-US"/>
        </a:p>
      </dgm:t>
    </dgm:pt>
    <dgm:pt modelId="{865C0EF2-2A65-40FB-A899-9D679F230E8B}">
      <dgm:prSet/>
      <dgm:spPr/>
      <dgm:t>
        <a:bodyPr/>
        <a:lstStyle/>
        <a:p>
          <a:r>
            <a:rPr lang="es-ES" dirty="0"/>
            <a:t>B. </a:t>
          </a:r>
          <a:r>
            <a:rPr lang="es-ES" b="1" dirty="0"/>
            <a:t>El ser humano, el conocimiento y la realidad.</a:t>
          </a:r>
        </a:p>
        <a:p>
          <a:r>
            <a:rPr lang="es-ES" b="0" dirty="0"/>
            <a:t>Aborda problemas actuales y cuestiones fundamentales en el ámbito científico.</a:t>
          </a:r>
        </a:p>
      </dgm:t>
    </dgm:pt>
    <dgm:pt modelId="{07328A3A-47DB-4FB2-AFD7-E80EAA8F839D}" type="parTrans" cxnId="{1E8BB4D0-CCED-42CC-A181-F556D64A5AC8}">
      <dgm:prSet/>
      <dgm:spPr/>
      <dgm:t>
        <a:bodyPr/>
        <a:lstStyle/>
        <a:p>
          <a:endParaRPr lang="en-US"/>
        </a:p>
      </dgm:t>
    </dgm:pt>
    <dgm:pt modelId="{525B10A4-004E-4212-BB1B-966CD75950C9}" type="sibTrans" cxnId="{1E8BB4D0-CCED-42CC-A181-F556D64A5AC8}">
      <dgm:prSet/>
      <dgm:spPr/>
      <dgm:t>
        <a:bodyPr/>
        <a:lstStyle/>
        <a:p>
          <a:endParaRPr lang="en-US"/>
        </a:p>
      </dgm:t>
    </dgm:pt>
    <dgm:pt modelId="{BB1596D4-CBEF-4E7A-A870-3C4978A41FC1}">
      <dgm:prSet/>
      <dgm:spPr/>
      <dgm:t>
        <a:bodyPr/>
        <a:lstStyle/>
        <a:p>
          <a:r>
            <a:rPr lang="es-ES" dirty="0"/>
            <a:t>C. </a:t>
          </a:r>
          <a:r>
            <a:rPr lang="es-ES" b="1" dirty="0"/>
            <a:t>La acción. </a:t>
          </a:r>
        </a:p>
        <a:p>
          <a:r>
            <a:rPr lang="es-ES" dirty="0"/>
            <a:t>Se centra en la ética, para dar paso a los problemas propios del arte que ocupan a la estética.</a:t>
          </a:r>
          <a:endParaRPr lang="en-US" dirty="0"/>
        </a:p>
      </dgm:t>
    </dgm:pt>
    <dgm:pt modelId="{CD1B04D2-5375-4BB4-AB61-5AAA11A27D84}" type="parTrans" cxnId="{C5FF4E33-8A78-4034-94C0-5036B449B631}">
      <dgm:prSet/>
      <dgm:spPr/>
      <dgm:t>
        <a:bodyPr/>
        <a:lstStyle/>
        <a:p>
          <a:endParaRPr lang="en-US"/>
        </a:p>
      </dgm:t>
    </dgm:pt>
    <dgm:pt modelId="{5C5FAB91-5BE7-422E-AD2C-7264A2BD6EA3}" type="sibTrans" cxnId="{C5FF4E33-8A78-4034-94C0-5036B449B631}">
      <dgm:prSet/>
      <dgm:spPr/>
      <dgm:t>
        <a:bodyPr/>
        <a:lstStyle/>
        <a:p>
          <a:endParaRPr lang="en-US"/>
        </a:p>
      </dgm:t>
    </dgm:pt>
    <dgm:pt modelId="{5F5830E7-7209-420B-A2C5-0DB010EB2F91}" type="pres">
      <dgm:prSet presAssocID="{44855A8F-41A9-4E7D-B74A-813B84F2F8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0DCE461-CA0D-4F83-8D27-A02A70660721}" type="pres">
      <dgm:prSet presAssocID="{F1F6A7E0-7C58-442C-AB07-AD3CA4B9A381}" presName="hierRoot1" presStyleCnt="0"/>
      <dgm:spPr/>
    </dgm:pt>
    <dgm:pt modelId="{DAABD19C-0A8C-47E9-9681-A95D137EC838}" type="pres">
      <dgm:prSet presAssocID="{F1F6A7E0-7C58-442C-AB07-AD3CA4B9A381}" presName="composite" presStyleCnt="0"/>
      <dgm:spPr/>
    </dgm:pt>
    <dgm:pt modelId="{F9BAFFD5-CB9A-4215-936E-93BA62D7B96E}" type="pres">
      <dgm:prSet presAssocID="{F1F6A7E0-7C58-442C-AB07-AD3CA4B9A381}" presName="background" presStyleLbl="node0" presStyleIdx="0" presStyleCnt="3"/>
      <dgm:spPr/>
    </dgm:pt>
    <dgm:pt modelId="{0CDADC66-9B2C-4317-90A8-BCD13D75CEC2}" type="pres">
      <dgm:prSet presAssocID="{F1F6A7E0-7C58-442C-AB07-AD3CA4B9A381}" presName="text" presStyleLbl="fgAcc0" presStyleIdx="0" presStyleCnt="3" custScaleX="97525">
        <dgm:presLayoutVars>
          <dgm:chPref val="3"/>
        </dgm:presLayoutVars>
      </dgm:prSet>
      <dgm:spPr/>
    </dgm:pt>
    <dgm:pt modelId="{B6F78A55-0BE1-483C-9A02-2909CA765535}" type="pres">
      <dgm:prSet presAssocID="{F1F6A7E0-7C58-442C-AB07-AD3CA4B9A381}" presName="hierChild2" presStyleCnt="0"/>
      <dgm:spPr/>
    </dgm:pt>
    <dgm:pt modelId="{62FD81DC-CCBD-4986-B007-BED2EFCA4586}" type="pres">
      <dgm:prSet presAssocID="{865C0EF2-2A65-40FB-A899-9D679F230E8B}" presName="hierRoot1" presStyleCnt="0"/>
      <dgm:spPr/>
    </dgm:pt>
    <dgm:pt modelId="{D156DDBD-45ED-476C-981F-3E44C137CAA4}" type="pres">
      <dgm:prSet presAssocID="{865C0EF2-2A65-40FB-A899-9D679F230E8B}" presName="composite" presStyleCnt="0"/>
      <dgm:spPr/>
    </dgm:pt>
    <dgm:pt modelId="{7AF32A6F-712B-4E72-B7BC-63C708C65ABC}" type="pres">
      <dgm:prSet presAssocID="{865C0EF2-2A65-40FB-A899-9D679F230E8B}" presName="background" presStyleLbl="node0" presStyleIdx="1" presStyleCnt="3"/>
      <dgm:spPr/>
    </dgm:pt>
    <dgm:pt modelId="{6F56843F-EECD-43A2-9233-BFB9261A97E7}" type="pres">
      <dgm:prSet presAssocID="{865C0EF2-2A65-40FB-A899-9D679F230E8B}" presName="text" presStyleLbl="fgAcc0" presStyleIdx="1" presStyleCnt="3">
        <dgm:presLayoutVars>
          <dgm:chPref val="3"/>
        </dgm:presLayoutVars>
      </dgm:prSet>
      <dgm:spPr/>
    </dgm:pt>
    <dgm:pt modelId="{0C8DC3EF-73C6-4B53-BC8E-84D3E961B9F8}" type="pres">
      <dgm:prSet presAssocID="{865C0EF2-2A65-40FB-A899-9D679F230E8B}" presName="hierChild2" presStyleCnt="0"/>
      <dgm:spPr/>
    </dgm:pt>
    <dgm:pt modelId="{D1D14D3A-7E39-4CF4-A0A8-4842B9AB01C6}" type="pres">
      <dgm:prSet presAssocID="{BB1596D4-CBEF-4E7A-A870-3C4978A41FC1}" presName="hierRoot1" presStyleCnt="0"/>
      <dgm:spPr/>
    </dgm:pt>
    <dgm:pt modelId="{2349D025-F5B1-4A74-A362-CB6CD5595DE9}" type="pres">
      <dgm:prSet presAssocID="{BB1596D4-CBEF-4E7A-A870-3C4978A41FC1}" presName="composite" presStyleCnt="0"/>
      <dgm:spPr/>
    </dgm:pt>
    <dgm:pt modelId="{C33269A6-15E4-4A3E-ABFD-0A9FE274A418}" type="pres">
      <dgm:prSet presAssocID="{BB1596D4-CBEF-4E7A-A870-3C4978A41FC1}" presName="background" presStyleLbl="node0" presStyleIdx="2" presStyleCnt="3"/>
      <dgm:spPr/>
    </dgm:pt>
    <dgm:pt modelId="{D6CA2CAD-6E2D-4BF9-B06D-77C1D2313D24}" type="pres">
      <dgm:prSet presAssocID="{BB1596D4-CBEF-4E7A-A870-3C4978A41FC1}" presName="text" presStyleLbl="fgAcc0" presStyleIdx="2" presStyleCnt="3" custLinFactNeighborX="4442" custLinFactNeighborY="-3690">
        <dgm:presLayoutVars>
          <dgm:chPref val="3"/>
        </dgm:presLayoutVars>
      </dgm:prSet>
      <dgm:spPr/>
    </dgm:pt>
    <dgm:pt modelId="{0F0EA2A4-6016-4747-B327-39FA1D915723}" type="pres">
      <dgm:prSet presAssocID="{BB1596D4-CBEF-4E7A-A870-3C4978A41FC1}" presName="hierChild2" presStyleCnt="0"/>
      <dgm:spPr/>
    </dgm:pt>
  </dgm:ptLst>
  <dgm:cxnLst>
    <dgm:cxn modelId="{123F212F-0C24-4B95-A474-ED953DEA3D25}" srcId="{44855A8F-41A9-4E7D-B74A-813B84F2F8FB}" destId="{F1F6A7E0-7C58-442C-AB07-AD3CA4B9A381}" srcOrd="0" destOrd="0" parTransId="{FFD40C95-C973-467D-A93E-5BDB84BAD1E1}" sibTransId="{A035E398-5EFC-496C-854D-C9308BE58360}"/>
    <dgm:cxn modelId="{C5FF4E33-8A78-4034-94C0-5036B449B631}" srcId="{44855A8F-41A9-4E7D-B74A-813B84F2F8FB}" destId="{BB1596D4-CBEF-4E7A-A870-3C4978A41FC1}" srcOrd="2" destOrd="0" parTransId="{CD1B04D2-5375-4BB4-AB61-5AAA11A27D84}" sibTransId="{5C5FAB91-5BE7-422E-AD2C-7264A2BD6EA3}"/>
    <dgm:cxn modelId="{B1C1FD48-CDA6-4D75-A572-B8FEF0CF0364}" type="presOf" srcId="{BB1596D4-CBEF-4E7A-A870-3C4978A41FC1}" destId="{D6CA2CAD-6E2D-4BF9-B06D-77C1D2313D24}" srcOrd="0" destOrd="0" presId="urn:microsoft.com/office/officeart/2005/8/layout/hierarchy1"/>
    <dgm:cxn modelId="{A4F09EA3-ECF8-4FA2-B01E-FD65A6406D24}" type="presOf" srcId="{44855A8F-41A9-4E7D-B74A-813B84F2F8FB}" destId="{5F5830E7-7209-420B-A2C5-0DB010EB2F91}" srcOrd="0" destOrd="0" presId="urn:microsoft.com/office/officeart/2005/8/layout/hierarchy1"/>
    <dgm:cxn modelId="{A7FFAAAB-D200-4528-907E-06D779619817}" type="presOf" srcId="{F1F6A7E0-7C58-442C-AB07-AD3CA4B9A381}" destId="{0CDADC66-9B2C-4317-90A8-BCD13D75CEC2}" srcOrd="0" destOrd="0" presId="urn:microsoft.com/office/officeart/2005/8/layout/hierarchy1"/>
    <dgm:cxn modelId="{1E8BB4D0-CCED-42CC-A181-F556D64A5AC8}" srcId="{44855A8F-41A9-4E7D-B74A-813B84F2F8FB}" destId="{865C0EF2-2A65-40FB-A899-9D679F230E8B}" srcOrd="1" destOrd="0" parTransId="{07328A3A-47DB-4FB2-AFD7-E80EAA8F839D}" sibTransId="{525B10A4-004E-4212-BB1B-966CD75950C9}"/>
    <dgm:cxn modelId="{4E4C5AF4-FC5E-4995-B9F8-BEB076600AC3}" type="presOf" srcId="{865C0EF2-2A65-40FB-A899-9D679F230E8B}" destId="{6F56843F-EECD-43A2-9233-BFB9261A97E7}" srcOrd="0" destOrd="0" presId="urn:microsoft.com/office/officeart/2005/8/layout/hierarchy1"/>
    <dgm:cxn modelId="{8980C61B-E985-4920-B487-B90B06DB8835}" type="presParOf" srcId="{5F5830E7-7209-420B-A2C5-0DB010EB2F91}" destId="{70DCE461-CA0D-4F83-8D27-A02A70660721}" srcOrd="0" destOrd="0" presId="urn:microsoft.com/office/officeart/2005/8/layout/hierarchy1"/>
    <dgm:cxn modelId="{A93770E4-0655-492E-ABD9-DA0095B8806B}" type="presParOf" srcId="{70DCE461-CA0D-4F83-8D27-A02A70660721}" destId="{DAABD19C-0A8C-47E9-9681-A95D137EC838}" srcOrd="0" destOrd="0" presId="urn:microsoft.com/office/officeart/2005/8/layout/hierarchy1"/>
    <dgm:cxn modelId="{335BFC6B-7D4C-4654-86E4-4E2576BD5348}" type="presParOf" srcId="{DAABD19C-0A8C-47E9-9681-A95D137EC838}" destId="{F9BAFFD5-CB9A-4215-936E-93BA62D7B96E}" srcOrd="0" destOrd="0" presId="urn:microsoft.com/office/officeart/2005/8/layout/hierarchy1"/>
    <dgm:cxn modelId="{E3F7AAA0-131E-4D09-B493-7840096F80EF}" type="presParOf" srcId="{DAABD19C-0A8C-47E9-9681-A95D137EC838}" destId="{0CDADC66-9B2C-4317-90A8-BCD13D75CEC2}" srcOrd="1" destOrd="0" presId="urn:microsoft.com/office/officeart/2005/8/layout/hierarchy1"/>
    <dgm:cxn modelId="{B9B1F784-81A0-4999-8DAA-2296977D2DF1}" type="presParOf" srcId="{70DCE461-CA0D-4F83-8D27-A02A70660721}" destId="{B6F78A55-0BE1-483C-9A02-2909CA765535}" srcOrd="1" destOrd="0" presId="urn:microsoft.com/office/officeart/2005/8/layout/hierarchy1"/>
    <dgm:cxn modelId="{0BD86EDD-8EDB-440C-94AE-4D24A4B6C9ED}" type="presParOf" srcId="{5F5830E7-7209-420B-A2C5-0DB010EB2F91}" destId="{62FD81DC-CCBD-4986-B007-BED2EFCA4586}" srcOrd="1" destOrd="0" presId="urn:microsoft.com/office/officeart/2005/8/layout/hierarchy1"/>
    <dgm:cxn modelId="{F82D431C-C83D-4658-B37D-FC9F25C133E5}" type="presParOf" srcId="{62FD81DC-CCBD-4986-B007-BED2EFCA4586}" destId="{D156DDBD-45ED-476C-981F-3E44C137CAA4}" srcOrd="0" destOrd="0" presId="urn:microsoft.com/office/officeart/2005/8/layout/hierarchy1"/>
    <dgm:cxn modelId="{6479B89F-EF3A-44C2-8140-29D1423D331E}" type="presParOf" srcId="{D156DDBD-45ED-476C-981F-3E44C137CAA4}" destId="{7AF32A6F-712B-4E72-B7BC-63C708C65ABC}" srcOrd="0" destOrd="0" presId="urn:microsoft.com/office/officeart/2005/8/layout/hierarchy1"/>
    <dgm:cxn modelId="{50998FAB-E41F-4E21-9DBA-729CE0D9957B}" type="presParOf" srcId="{D156DDBD-45ED-476C-981F-3E44C137CAA4}" destId="{6F56843F-EECD-43A2-9233-BFB9261A97E7}" srcOrd="1" destOrd="0" presId="urn:microsoft.com/office/officeart/2005/8/layout/hierarchy1"/>
    <dgm:cxn modelId="{0A7652D9-46B6-4A89-94ED-BC854C448D73}" type="presParOf" srcId="{62FD81DC-CCBD-4986-B007-BED2EFCA4586}" destId="{0C8DC3EF-73C6-4B53-BC8E-84D3E961B9F8}" srcOrd="1" destOrd="0" presId="urn:microsoft.com/office/officeart/2005/8/layout/hierarchy1"/>
    <dgm:cxn modelId="{E89B86A8-9539-4968-9B2C-7720A628CCCC}" type="presParOf" srcId="{5F5830E7-7209-420B-A2C5-0DB010EB2F91}" destId="{D1D14D3A-7E39-4CF4-A0A8-4842B9AB01C6}" srcOrd="2" destOrd="0" presId="urn:microsoft.com/office/officeart/2005/8/layout/hierarchy1"/>
    <dgm:cxn modelId="{C36D5B1D-8F7F-428A-A80A-E09DB01F73D0}" type="presParOf" srcId="{D1D14D3A-7E39-4CF4-A0A8-4842B9AB01C6}" destId="{2349D025-F5B1-4A74-A362-CB6CD5595DE9}" srcOrd="0" destOrd="0" presId="urn:microsoft.com/office/officeart/2005/8/layout/hierarchy1"/>
    <dgm:cxn modelId="{2D3F4A0F-D1D2-4238-8B40-4550F92A1F92}" type="presParOf" srcId="{2349D025-F5B1-4A74-A362-CB6CD5595DE9}" destId="{C33269A6-15E4-4A3E-ABFD-0A9FE274A418}" srcOrd="0" destOrd="0" presId="urn:microsoft.com/office/officeart/2005/8/layout/hierarchy1"/>
    <dgm:cxn modelId="{BAF112AE-9577-442C-AE8D-168A0B691A61}" type="presParOf" srcId="{2349D025-F5B1-4A74-A362-CB6CD5595DE9}" destId="{D6CA2CAD-6E2D-4BF9-B06D-77C1D2313D24}" srcOrd="1" destOrd="0" presId="urn:microsoft.com/office/officeart/2005/8/layout/hierarchy1"/>
    <dgm:cxn modelId="{C794B8F5-D618-4DEE-93EA-94E6578342FA}" type="presParOf" srcId="{D1D14D3A-7E39-4CF4-A0A8-4842B9AB01C6}" destId="{0F0EA2A4-6016-4747-B327-39FA1D91572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C26C6-3A2C-4C1F-8A14-49FF794D6EEF}">
      <dsp:nvSpPr>
        <dsp:cNvPr id="0" name=""/>
        <dsp:cNvSpPr/>
      </dsp:nvSpPr>
      <dsp:spPr>
        <a:xfrm>
          <a:off x="99495" y="1052281"/>
          <a:ext cx="902007" cy="90200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EE2C1B-09B9-4A59-8CA3-442BEB94C835}">
      <dsp:nvSpPr>
        <dsp:cNvPr id="0" name=""/>
        <dsp:cNvSpPr/>
      </dsp:nvSpPr>
      <dsp:spPr>
        <a:xfrm>
          <a:off x="288916" y="1241703"/>
          <a:ext cx="523164" cy="5231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35417B-70C8-441C-B9EA-FCF9E551DBC3}">
      <dsp:nvSpPr>
        <dsp:cNvPr id="0" name=""/>
        <dsp:cNvSpPr/>
      </dsp:nvSpPr>
      <dsp:spPr>
        <a:xfrm>
          <a:off x="1194790" y="1052281"/>
          <a:ext cx="2126160" cy="902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A. El ser humano y el conocimiento de uno mismo</a:t>
          </a:r>
          <a:r>
            <a:rPr lang="es-ES" sz="1300" kern="1200" dirty="0"/>
            <a:t>.</a:t>
          </a:r>
          <a:endParaRPr lang="en-US" sz="1300" kern="1200" dirty="0"/>
        </a:p>
      </dsp:txBody>
      <dsp:txXfrm>
        <a:off x="1194790" y="1052281"/>
        <a:ext cx="2126160" cy="902007"/>
      </dsp:txXfrm>
    </dsp:sp>
    <dsp:sp modelId="{47253FB8-940A-42D1-9AB3-69C1113DDE14}">
      <dsp:nvSpPr>
        <dsp:cNvPr id="0" name=""/>
        <dsp:cNvSpPr/>
      </dsp:nvSpPr>
      <dsp:spPr>
        <a:xfrm>
          <a:off x="3691418" y="1052281"/>
          <a:ext cx="902007" cy="90200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A331B5-37CA-4A07-9334-C361C981FD3F}">
      <dsp:nvSpPr>
        <dsp:cNvPr id="0" name=""/>
        <dsp:cNvSpPr/>
      </dsp:nvSpPr>
      <dsp:spPr>
        <a:xfrm>
          <a:off x="3880840" y="1241703"/>
          <a:ext cx="523164" cy="52316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E24B1D-7D8E-4A84-9490-3451AC40A69C}">
      <dsp:nvSpPr>
        <dsp:cNvPr id="0" name=""/>
        <dsp:cNvSpPr/>
      </dsp:nvSpPr>
      <dsp:spPr>
        <a:xfrm>
          <a:off x="4786713" y="1052281"/>
          <a:ext cx="2126160" cy="902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B. Aprendizaje y desarrollo: habilidades personales y sociales. Formación y orientación personal y profesional hacia la vida adulta</a:t>
          </a:r>
          <a:r>
            <a:rPr lang="es-ES" sz="1300" kern="1200" dirty="0"/>
            <a:t>.</a:t>
          </a:r>
          <a:endParaRPr lang="en-US" sz="1300" kern="1200" dirty="0"/>
        </a:p>
      </dsp:txBody>
      <dsp:txXfrm>
        <a:off x="4786713" y="1052281"/>
        <a:ext cx="2126160" cy="902007"/>
      </dsp:txXfrm>
    </dsp:sp>
    <dsp:sp modelId="{B955A793-45C7-4EE3-B029-1BC996583EC2}">
      <dsp:nvSpPr>
        <dsp:cNvPr id="0" name=""/>
        <dsp:cNvSpPr/>
      </dsp:nvSpPr>
      <dsp:spPr>
        <a:xfrm>
          <a:off x="99495" y="2754841"/>
          <a:ext cx="902007" cy="90200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266DFB-B1F1-4B98-A9A7-7E7B7D66FF8F}">
      <dsp:nvSpPr>
        <dsp:cNvPr id="0" name=""/>
        <dsp:cNvSpPr/>
      </dsp:nvSpPr>
      <dsp:spPr>
        <a:xfrm>
          <a:off x="288916" y="2944263"/>
          <a:ext cx="523164" cy="52316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C2791-82BF-4885-98A5-7EFF7512FA5C}">
      <dsp:nvSpPr>
        <dsp:cNvPr id="0" name=""/>
        <dsp:cNvSpPr/>
      </dsp:nvSpPr>
      <dsp:spPr>
        <a:xfrm>
          <a:off x="1194790" y="2754841"/>
          <a:ext cx="2126160" cy="902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C. Orientación hacia la formación académica y profesional. Exploración del entorno profesional.</a:t>
          </a:r>
          <a:endParaRPr lang="en-US" sz="1800" kern="1200" dirty="0"/>
        </a:p>
      </dsp:txBody>
      <dsp:txXfrm>
        <a:off x="1194790" y="2754841"/>
        <a:ext cx="2126160" cy="902007"/>
      </dsp:txXfrm>
    </dsp:sp>
    <dsp:sp modelId="{2C83BDF8-5A8C-4089-86F1-EF511A3349CF}">
      <dsp:nvSpPr>
        <dsp:cNvPr id="0" name=""/>
        <dsp:cNvSpPr/>
      </dsp:nvSpPr>
      <dsp:spPr>
        <a:xfrm>
          <a:off x="3663817" y="2857481"/>
          <a:ext cx="902007" cy="90200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7AD5D-C341-4164-9FBB-BA85187A40E9}">
      <dsp:nvSpPr>
        <dsp:cNvPr id="0" name=""/>
        <dsp:cNvSpPr/>
      </dsp:nvSpPr>
      <dsp:spPr>
        <a:xfrm>
          <a:off x="3880840" y="2944263"/>
          <a:ext cx="523164" cy="52316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3A1AA5-1C90-4898-9606-074027ED1B97}">
      <dsp:nvSpPr>
        <dsp:cNvPr id="0" name=""/>
        <dsp:cNvSpPr/>
      </dsp:nvSpPr>
      <dsp:spPr>
        <a:xfrm>
          <a:off x="4740065" y="3006772"/>
          <a:ext cx="2126160" cy="902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D. Proyecto personal, académico-profesional y aproximación a la búsqueda activa de empleo. Orientación Académica y Profesional.</a:t>
          </a:r>
          <a:endParaRPr lang="en-US" sz="1800" kern="1200" dirty="0"/>
        </a:p>
      </dsp:txBody>
      <dsp:txXfrm>
        <a:off x="4740065" y="3006772"/>
        <a:ext cx="2126160" cy="9020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A8088A-F10F-493E-8D35-D24104856979}">
      <dsp:nvSpPr>
        <dsp:cNvPr id="0" name=""/>
        <dsp:cNvSpPr/>
      </dsp:nvSpPr>
      <dsp:spPr>
        <a:xfrm>
          <a:off x="425934" y="181733"/>
          <a:ext cx="1269562" cy="1269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C15C48-D087-41D6-9052-31CF66795A15}">
      <dsp:nvSpPr>
        <dsp:cNvPr id="0" name=""/>
        <dsp:cNvSpPr/>
      </dsp:nvSpPr>
      <dsp:spPr>
        <a:xfrm>
          <a:off x="696497" y="452295"/>
          <a:ext cx="728437" cy="728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DC45B-31E2-4017-ACE9-50529386EE75}">
      <dsp:nvSpPr>
        <dsp:cNvPr id="0" name=""/>
        <dsp:cNvSpPr/>
      </dsp:nvSpPr>
      <dsp:spPr>
        <a:xfrm>
          <a:off x="20091" y="1846733"/>
          <a:ext cx="2081250" cy="2680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600" kern="1200" dirty="0"/>
            <a:t>A. Escucha y percepción.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 dirty="0" err="1"/>
            <a:t>Herramientas</a:t>
          </a:r>
          <a:r>
            <a:rPr lang="en-US" sz="1600" kern="1200" dirty="0"/>
            <a:t> </a:t>
          </a:r>
          <a:r>
            <a:rPr lang="en-US" sz="1600" kern="1200" dirty="0" err="1"/>
            <a:t>básicas</a:t>
          </a:r>
          <a:r>
            <a:rPr lang="en-US" sz="1600" kern="1200" dirty="0"/>
            <a:t> para </a:t>
          </a:r>
          <a:r>
            <a:rPr lang="en-US" sz="1600" kern="1200" dirty="0" err="1"/>
            <a:t>disfrutar</a:t>
          </a:r>
          <a:r>
            <a:rPr lang="en-US" sz="1600" kern="1200" dirty="0"/>
            <a:t> de la </a:t>
          </a:r>
          <a:r>
            <a:rPr lang="en-US" sz="1600" kern="1200" dirty="0" err="1"/>
            <a:t>música</a:t>
          </a:r>
          <a:r>
            <a:rPr lang="en-US" sz="1600" kern="1200" dirty="0"/>
            <a:t>.</a:t>
          </a:r>
        </a:p>
      </dsp:txBody>
      <dsp:txXfrm>
        <a:off x="20091" y="1846733"/>
        <a:ext cx="2081250" cy="2680664"/>
      </dsp:txXfrm>
    </dsp:sp>
    <dsp:sp modelId="{390FE31E-201F-47BB-A0A0-D55BBF5EB9A6}">
      <dsp:nvSpPr>
        <dsp:cNvPr id="0" name=""/>
        <dsp:cNvSpPr/>
      </dsp:nvSpPr>
      <dsp:spPr>
        <a:xfrm>
          <a:off x="2871403" y="181733"/>
          <a:ext cx="1269562" cy="1269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B38422-1C86-49C5-8182-ACE6186C7698}">
      <dsp:nvSpPr>
        <dsp:cNvPr id="0" name=""/>
        <dsp:cNvSpPr/>
      </dsp:nvSpPr>
      <dsp:spPr>
        <a:xfrm>
          <a:off x="3141966" y="452295"/>
          <a:ext cx="728437" cy="728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67DBB1-9FC6-44E4-85AD-E42958852A72}">
      <dsp:nvSpPr>
        <dsp:cNvPr id="0" name=""/>
        <dsp:cNvSpPr/>
      </dsp:nvSpPr>
      <dsp:spPr>
        <a:xfrm>
          <a:off x="2465560" y="1846733"/>
          <a:ext cx="2081250" cy="2680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400" kern="1200" dirty="0"/>
            <a:t>B. Interpretación, improvisación y creación escénica.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400" kern="1200" dirty="0"/>
            <a:t>Conceptos clave del lenguaje musical, expresando sus sentimientos y emociones a través de la interpretación de obras adecuadas a su nivel.</a:t>
          </a:r>
          <a:endParaRPr lang="en-US" sz="1400" kern="1200" dirty="0"/>
        </a:p>
      </dsp:txBody>
      <dsp:txXfrm>
        <a:off x="2465560" y="1846733"/>
        <a:ext cx="2081250" cy="2680664"/>
      </dsp:txXfrm>
    </dsp:sp>
    <dsp:sp modelId="{CFBA2813-2EB2-4B13-83AF-D097F2185F40}">
      <dsp:nvSpPr>
        <dsp:cNvPr id="0" name=""/>
        <dsp:cNvSpPr/>
      </dsp:nvSpPr>
      <dsp:spPr>
        <a:xfrm>
          <a:off x="5316872" y="181733"/>
          <a:ext cx="1269562" cy="1269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F91C3-06B2-4A19-9EC6-28626BA5251B}">
      <dsp:nvSpPr>
        <dsp:cNvPr id="0" name=""/>
        <dsp:cNvSpPr/>
      </dsp:nvSpPr>
      <dsp:spPr>
        <a:xfrm>
          <a:off x="5587435" y="452295"/>
          <a:ext cx="728437" cy="728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CCDA10-9114-4BA9-89DC-EB27777C6391}">
      <dsp:nvSpPr>
        <dsp:cNvPr id="0" name=""/>
        <dsp:cNvSpPr/>
      </dsp:nvSpPr>
      <dsp:spPr>
        <a:xfrm>
          <a:off x="4911028" y="1846733"/>
          <a:ext cx="2081250" cy="2680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400" kern="1200" dirty="0"/>
            <a:t>C. Contextos y culturas.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400" kern="1200" dirty="0"/>
            <a:t>Estilo y características de los diferentes géneros y estilos musicales más representativos de los periodos de la historia y de las diferentes culturas, además de fomentar el valor musical español.</a:t>
          </a:r>
          <a:endParaRPr lang="en-US" sz="1400" kern="1200" dirty="0"/>
        </a:p>
      </dsp:txBody>
      <dsp:txXfrm>
        <a:off x="4911028" y="1846733"/>
        <a:ext cx="2081250" cy="26806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269F32-F1D0-44BE-9FF3-77B4E6AE6D71}">
      <dsp:nvSpPr>
        <dsp:cNvPr id="0" name=""/>
        <dsp:cNvSpPr/>
      </dsp:nvSpPr>
      <dsp:spPr>
        <a:xfrm>
          <a:off x="0" y="37785"/>
          <a:ext cx="7012370" cy="1427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100" kern="1200"/>
            <a:t>A. Comunicación.</a:t>
          </a:r>
          <a:endParaRPr lang="en-US" sz="6100" kern="1200"/>
        </a:p>
      </dsp:txBody>
      <dsp:txXfrm>
        <a:off x="69680" y="107465"/>
        <a:ext cx="6873010" cy="1288040"/>
      </dsp:txXfrm>
    </dsp:sp>
    <dsp:sp modelId="{C5965AE3-7DFA-4DEF-A3C3-976E1FFD5C02}">
      <dsp:nvSpPr>
        <dsp:cNvPr id="0" name=""/>
        <dsp:cNvSpPr/>
      </dsp:nvSpPr>
      <dsp:spPr>
        <a:xfrm>
          <a:off x="0" y="1640865"/>
          <a:ext cx="7012370" cy="1427400"/>
        </a:xfrm>
        <a:prstGeom prst="roundRect">
          <a:avLst/>
        </a:prstGeom>
        <a:solidFill>
          <a:schemeClr val="accent2">
            <a:hueOff val="595867"/>
            <a:satOff val="3457"/>
            <a:lumOff val="3432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100" kern="1200"/>
            <a:t>B. Plurilingüismo.</a:t>
          </a:r>
          <a:endParaRPr lang="en-US" sz="6100" kern="1200"/>
        </a:p>
      </dsp:txBody>
      <dsp:txXfrm>
        <a:off x="69680" y="1710545"/>
        <a:ext cx="6873010" cy="1288040"/>
      </dsp:txXfrm>
    </dsp:sp>
    <dsp:sp modelId="{FBB92DB6-1BA6-489F-A639-08449C85B677}">
      <dsp:nvSpPr>
        <dsp:cNvPr id="0" name=""/>
        <dsp:cNvSpPr/>
      </dsp:nvSpPr>
      <dsp:spPr>
        <a:xfrm>
          <a:off x="0" y="3243945"/>
          <a:ext cx="7012370" cy="1427400"/>
        </a:xfrm>
        <a:prstGeom prst="roundRect">
          <a:avLst/>
        </a:prstGeom>
        <a:solidFill>
          <a:schemeClr val="accent2">
            <a:hueOff val="1191735"/>
            <a:satOff val="6913"/>
            <a:lumOff val="6864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100" kern="1200"/>
            <a:t>C. Interculturalidad.</a:t>
          </a:r>
          <a:endParaRPr lang="en-US" sz="6100" kern="1200"/>
        </a:p>
      </dsp:txBody>
      <dsp:txXfrm>
        <a:off x="69680" y="3313625"/>
        <a:ext cx="6873010" cy="12880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70C43-F28B-4C3C-A322-4F86013198F6}">
      <dsp:nvSpPr>
        <dsp:cNvPr id="0" name=""/>
        <dsp:cNvSpPr/>
      </dsp:nvSpPr>
      <dsp:spPr>
        <a:xfrm>
          <a:off x="0" y="1284607"/>
          <a:ext cx="701237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4824D-F02F-4206-8ED2-0BEEF7849F33}">
      <dsp:nvSpPr>
        <dsp:cNvPr id="0" name=""/>
        <dsp:cNvSpPr/>
      </dsp:nvSpPr>
      <dsp:spPr>
        <a:xfrm>
          <a:off x="364066" y="181825"/>
          <a:ext cx="4903865" cy="121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5536" tIns="0" rIns="18553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La actualidad de la civilización clásica. Valor de la Cultura Clásica como fundamento sobre el que realizar un análisis crítico de la sociedad, y el valor que para ello tienen las Humanidades.</a:t>
          </a:r>
          <a:endParaRPr lang="en-US" sz="1400" kern="1200" dirty="0"/>
        </a:p>
      </dsp:txBody>
      <dsp:txXfrm>
        <a:off x="423301" y="241060"/>
        <a:ext cx="4785395" cy="1094970"/>
      </dsp:txXfrm>
    </dsp:sp>
    <dsp:sp modelId="{187856BB-6F1A-4622-A597-5D47B2CB7246}">
      <dsp:nvSpPr>
        <dsp:cNvPr id="0" name=""/>
        <dsp:cNvSpPr/>
      </dsp:nvSpPr>
      <dsp:spPr>
        <a:xfrm>
          <a:off x="0" y="2300245"/>
          <a:ext cx="701237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CF27C5-E2A5-4459-BD02-53594BA450CA}">
      <dsp:nvSpPr>
        <dsp:cNvPr id="0" name=""/>
        <dsp:cNvSpPr/>
      </dsp:nvSpPr>
      <dsp:spPr>
        <a:xfrm>
          <a:off x="436514" y="1551380"/>
          <a:ext cx="4903865" cy="873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5536" tIns="0" rIns="18553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Lenguas clásicas y plurilingüismo. El estudio y reconocimiento de los formantes de la lengua latina permite desarrollar, además, estrategias de inferencia de significados en la lengua de enseñanza y en otras lenguas.</a:t>
          </a:r>
        </a:p>
      </dsp:txBody>
      <dsp:txXfrm>
        <a:off x="479134" y="1594000"/>
        <a:ext cx="4818625" cy="787837"/>
      </dsp:txXfrm>
    </dsp:sp>
    <dsp:sp modelId="{989152BB-4B26-4AE4-B206-88E1419EBCDB}">
      <dsp:nvSpPr>
        <dsp:cNvPr id="0" name=""/>
        <dsp:cNvSpPr/>
      </dsp:nvSpPr>
      <dsp:spPr>
        <a:xfrm>
          <a:off x="0" y="3394040"/>
          <a:ext cx="701237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0052F0-0E95-47C0-87EC-65A5756ABD8E}">
      <dsp:nvSpPr>
        <dsp:cNvPr id="0" name=""/>
        <dsp:cNvSpPr/>
      </dsp:nvSpPr>
      <dsp:spPr>
        <a:xfrm>
          <a:off x="350276" y="2575645"/>
          <a:ext cx="4903865" cy="951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5536" tIns="0" rIns="18553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Educación artística y literaria.  Acercamiento al mundo clásico a través de la lectura de las obras más representativas escritas por los autores griegos y latinos, así como el descubrimiento del arte clásico.</a:t>
          </a:r>
        </a:p>
      </dsp:txBody>
      <dsp:txXfrm>
        <a:off x="396711" y="2622080"/>
        <a:ext cx="4810995" cy="858365"/>
      </dsp:txXfrm>
    </dsp:sp>
    <dsp:sp modelId="{B547B7BD-4223-4F15-943A-2FF165A37048}">
      <dsp:nvSpPr>
        <dsp:cNvPr id="0" name=""/>
        <dsp:cNvSpPr/>
      </dsp:nvSpPr>
      <dsp:spPr>
        <a:xfrm>
          <a:off x="0" y="4592391"/>
          <a:ext cx="701237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A4E824-3A05-4C7E-8DAF-8C82D99FD4BB}">
      <dsp:nvSpPr>
        <dsp:cNvPr id="0" name=""/>
        <dsp:cNvSpPr/>
      </dsp:nvSpPr>
      <dsp:spPr>
        <a:xfrm>
          <a:off x="350276" y="3669440"/>
          <a:ext cx="4903865" cy="1055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5536" tIns="0" rIns="18553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Legado y patrimonio. Análisis de la pervivencia de lo clásico en el mundo occidental, así como acercamiento a las herramientas para su investigación, que permiten despertar el interés por las acciones y procesos destinados a su conservación, preservación y difusión.</a:t>
          </a:r>
          <a:endParaRPr lang="en-US" sz="1400" kern="1200" dirty="0"/>
        </a:p>
      </dsp:txBody>
      <dsp:txXfrm>
        <a:off x="401815" y="3720979"/>
        <a:ext cx="4800787" cy="9527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BAFFD5-CB9A-4215-936E-93BA62D7B96E}">
      <dsp:nvSpPr>
        <dsp:cNvPr id="0" name=""/>
        <dsp:cNvSpPr/>
      </dsp:nvSpPr>
      <dsp:spPr>
        <a:xfrm>
          <a:off x="4160" y="683273"/>
          <a:ext cx="3044303" cy="19821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ADC66-9B2C-4317-90A8-BCD13D75CEC2}">
      <dsp:nvSpPr>
        <dsp:cNvPr id="0" name=""/>
        <dsp:cNvSpPr/>
      </dsp:nvSpPr>
      <dsp:spPr>
        <a:xfrm>
          <a:off x="351000" y="1012772"/>
          <a:ext cx="3044303" cy="19821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A. </a:t>
          </a:r>
          <a:r>
            <a:rPr lang="es-ES" sz="2000" b="1" kern="1200" dirty="0"/>
            <a:t>La Filosofía y el pensamiento crítico. </a:t>
          </a:r>
          <a:r>
            <a:rPr lang="es-ES" sz="2000" kern="1200" dirty="0"/>
            <a:t>Introducción a la materia filosófica que da paso al tratamiento de la lógica y la argumentación.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409056" y="1070828"/>
        <a:ext cx="2928191" cy="1866079"/>
      </dsp:txXfrm>
    </dsp:sp>
    <dsp:sp modelId="{7AF32A6F-712B-4E72-B7BC-63C708C65ABC}">
      <dsp:nvSpPr>
        <dsp:cNvPr id="0" name=""/>
        <dsp:cNvSpPr/>
      </dsp:nvSpPr>
      <dsp:spPr>
        <a:xfrm>
          <a:off x="3742144" y="683273"/>
          <a:ext cx="3121562" cy="19821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6843F-EECD-43A2-9233-BFB9261A97E7}">
      <dsp:nvSpPr>
        <dsp:cNvPr id="0" name=""/>
        <dsp:cNvSpPr/>
      </dsp:nvSpPr>
      <dsp:spPr>
        <a:xfrm>
          <a:off x="4088984" y="1012772"/>
          <a:ext cx="3121562" cy="19821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B. </a:t>
          </a:r>
          <a:r>
            <a:rPr lang="es-ES" sz="2000" b="1" kern="1200" dirty="0"/>
            <a:t>El ser humano, el conocimiento y la realidad.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1200" dirty="0"/>
            <a:t>Aborda problemas actuales y cuestiones fundamentales en el ámbito científico.</a:t>
          </a:r>
        </a:p>
      </dsp:txBody>
      <dsp:txXfrm>
        <a:off x="4147040" y="1070828"/>
        <a:ext cx="3005450" cy="1866079"/>
      </dsp:txXfrm>
    </dsp:sp>
    <dsp:sp modelId="{C33269A6-15E4-4A3E-ABFD-0A9FE274A418}">
      <dsp:nvSpPr>
        <dsp:cNvPr id="0" name=""/>
        <dsp:cNvSpPr/>
      </dsp:nvSpPr>
      <dsp:spPr>
        <a:xfrm>
          <a:off x="7561547" y="610131"/>
          <a:ext cx="3121562" cy="19821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CA2CAD-6E2D-4BF9-B06D-77C1D2313D24}">
      <dsp:nvSpPr>
        <dsp:cNvPr id="0" name=""/>
        <dsp:cNvSpPr/>
      </dsp:nvSpPr>
      <dsp:spPr>
        <a:xfrm>
          <a:off x="7908387" y="939629"/>
          <a:ext cx="3121562" cy="19821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C. </a:t>
          </a:r>
          <a:r>
            <a:rPr lang="es-ES" sz="2000" b="1" kern="1200" dirty="0"/>
            <a:t>La acción.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Se centra en la ética, para dar paso a los problemas propios del arte que ocupan a la estética.</a:t>
          </a:r>
          <a:endParaRPr lang="en-US" sz="2000" kern="1200" dirty="0"/>
        </a:p>
      </dsp:txBody>
      <dsp:txXfrm>
        <a:off x="7966443" y="997685"/>
        <a:ext cx="3005450" cy="1866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5536551-0022-49BE-BB99-8BC467C8DC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2985FBB-3148-40DE-8B21-5FA6D8DD0E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1626D-4C56-479D-834D-8B74CEBCB776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561A910-D383-49D0-9F4E-D6A69571A4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3D11973-B9F9-41A1-ABB8-D7C0F9E5EB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745FC-7A6F-457C-9A26-245B262604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87544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0508A-6894-4935-AB96-3E95D22BDF41}" type="datetimeFigureOut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7063A-F265-4858-8964-182D4D6F89C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460886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7063A-F265-4858-8964-182D4D6F89C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6724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A78467A-63E2-4E37-9075-1ADA526CBB30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ADD7E7-1512-47D0-B362-CDEA66673161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BD2B47F-B4C1-47F2-8378-6089A0EC950D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E70B7A-2AA4-441F-A0B2-71A5C5563A8A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70C2D6-F81E-4A9C-97C9-D47D96A70DA5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111DF3-019A-433E-ABCF-E54907DEC13D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0E0328-BE7C-4606-8861-CB9E47962691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E60A4246-D956-4BE1-8D15-76BABECD3A4F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EDCFA6-5B91-43B3-99E0-3F3E3F5FBCE2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882311-8FD9-4EC9-9316-E3B314C846D3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9A5CCD4-2020-4E80-B290-95BF53D2FE71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CBE2E0A-5696-4656-AAA7-8BDF97BF1C09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Rectángulo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4BFB7C5-23B6-4047-BF5E-F9EEBB437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7DA931-62D6-4B32-9103-84C0960AE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420" y="457200"/>
            <a:ext cx="6248454" cy="58597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56346" y="849745"/>
            <a:ext cx="5526993" cy="4745836"/>
          </a:xfrm>
        </p:spPr>
        <p:txBody>
          <a:bodyPr rtlCol="0" anchor="ctr">
            <a:normAutofit/>
          </a:bodyPr>
          <a:lstStyle/>
          <a:p>
            <a:r>
              <a:rPr lang="es-ES" sz="6000">
                <a:solidFill>
                  <a:srgbClr val="FFFFFF"/>
                </a:solidFill>
              </a:rPr>
              <a:t>Oferta académica 4º de eso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95E140-9B6E-43E9-B17E-CDFE3FCA8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453642"/>
            <a:ext cx="3615595" cy="586329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17076" y="668740"/>
            <a:ext cx="3147043" cy="4926841"/>
          </a:xfrm>
        </p:spPr>
        <p:txBody>
          <a:bodyPr rtlCol="0" anchor="ctr">
            <a:normAutofit/>
          </a:bodyPr>
          <a:lstStyle/>
          <a:p>
            <a:r>
              <a:rPr lang="es-ES" sz="4400" dirty="0">
                <a:solidFill>
                  <a:srgbClr val="FFFFFF"/>
                </a:solidFill>
              </a:rPr>
              <a:t>IES CAMPOS </a:t>
            </a:r>
          </a:p>
          <a:p>
            <a:r>
              <a:rPr lang="es-ES" sz="4400" dirty="0">
                <a:solidFill>
                  <a:srgbClr val="FFFFFF"/>
                </a:solidFill>
              </a:rPr>
              <a:t>Y TOROZOS</a:t>
            </a:r>
          </a:p>
          <a:p>
            <a:endParaRPr lang="es-ES" sz="4400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C3CD9F-A361-4496-A6E0-24338B2A6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1191" y="457201"/>
            <a:ext cx="1106164" cy="585973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567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4F4F8-BD20-D7F1-0E0C-2EF24125E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OFERTA 4º DE ESO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B385B2B-8091-3115-3386-89857C5EF9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173822"/>
              </p:ext>
            </p:extLst>
          </p:nvPr>
        </p:nvGraphicFramePr>
        <p:xfrm>
          <a:off x="581025" y="2181225"/>
          <a:ext cx="11029947" cy="3729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6649">
                  <a:extLst>
                    <a:ext uri="{9D8B030D-6E8A-4147-A177-3AD203B41FA5}">
                      <a16:colId xmlns:a16="http://schemas.microsoft.com/office/drawing/2014/main" val="3290921619"/>
                    </a:ext>
                  </a:extLst>
                </a:gridCol>
                <a:gridCol w="3676649">
                  <a:extLst>
                    <a:ext uri="{9D8B030D-6E8A-4147-A177-3AD203B41FA5}">
                      <a16:colId xmlns:a16="http://schemas.microsoft.com/office/drawing/2014/main" val="1394016101"/>
                    </a:ext>
                  </a:extLst>
                </a:gridCol>
                <a:gridCol w="3676649">
                  <a:extLst>
                    <a:ext uri="{9D8B030D-6E8A-4147-A177-3AD203B41FA5}">
                      <a16:colId xmlns:a16="http://schemas.microsoft.com/office/drawing/2014/main" val="3743975818"/>
                    </a:ext>
                  </a:extLst>
                </a:gridCol>
              </a:tblGrid>
              <a:tr h="551965">
                <a:tc gridSpan="3">
                  <a:txBody>
                    <a:bodyPr/>
                    <a:lstStyle/>
                    <a:p>
                      <a:r>
                        <a:rPr lang="es-ES" dirty="0"/>
                        <a:t>                                                              MATERIAS COMUNES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03816"/>
                  </a:ext>
                </a:extLst>
              </a:tr>
              <a:tr h="970122">
                <a:tc>
                  <a:txBody>
                    <a:bodyPr/>
                    <a:lstStyle/>
                    <a:p>
                      <a:r>
                        <a:rPr lang="es-ES" dirty="0"/>
                        <a:t>4 HORAS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LENGUA CASTELLANA Y LITERATURA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049016"/>
                  </a:ext>
                </a:extLst>
              </a:tr>
              <a:tr h="551965">
                <a:tc>
                  <a:txBody>
                    <a:bodyPr/>
                    <a:lstStyle/>
                    <a:p>
                      <a:r>
                        <a:rPr lang="es-ES" dirty="0"/>
                        <a:t>4 HORAS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MATEMÁTICAS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MATEMÁTICAS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83599"/>
                  </a:ext>
                </a:extLst>
              </a:tr>
              <a:tr h="551965">
                <a:tc>
                  <a:txBody>
                    <a:bodyPr/>
                    <a:lstStyle/>
                    <a:p>
                      <a:r>
                        <a:rPr lang="es-ES" dirty="0"/>
                        <a:t>3 HORAS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GEOGRAFÍA E 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INGLÉS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03551"/>
                  </a:ext>
                </a:extLst>
              </a:tr>
              <a:tr h="55196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2 HORAS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EDUCACIÓN FÍSICA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287320"/>
                  </a:ext>
                </a:extLst>
              </a:tr>
              <a:tr h="55196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1 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RELIGIÓN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ALTERNATIVA A LA RELIGIÓN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075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77154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8617B-D6B5-43AE-2AE1-34D15976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BLOQUE 1. MATERIAS OPTATIVAS DE 4 HORAS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075626F-A0BD-9452-9ED2-8E9B0B446D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2137722"/>
              </p:ext>
            </p:extLst>
          </p:nvPr>
        </p:nvGraphicFramePr>
        <p:xfrm>
          <a:off x="583406" y="2428874"/>
          <a:ext cx="11029950" cy="2893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6650">
                  <a:extLst>
                    <a:ext uri="{9D8B030D-6E8A-4147-A177-3AD203B41FA5}">
                      <a16:colId xmlns:a16="http://schemas.microsoft.com/office/drawing/2014/main" val="2736979751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920476838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1200505815"/>
                    </a:ext>
                  </a:extLst>
                </a:gridCol>
              </a:tblGrid>
              <a:tr h="964418">
                <a:tc>
                  <a:txBody>
                    <a:bodyPr/>
                    <a:lstStyle/>
                    <a:p>
                      <a:r>
                        <a:rPr lang="es-ES" dirty="0"/>
                        <a:t>BLOQUE 1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vl="0">
                        <a:buNone/>
                      </a:pP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BLOQUE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802895"/>
                  </a:ext>
                </a:extLst>
              </a:tr>
              <a:tr h="964418">
                <a:tc>
                  <a:txBody>
                    <a:bodyPr/>
                    <a:lstStyle/>
                    <a:p>
                      <a:r>
                        <a:rPr lang="es-ES" dirty="0"/>
                        <a:t>BIOLOGÍA Y GEOLOGÍA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LATÍN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570708"/>
                  </a:ext>
                </a:extLst>
              </a:tr>
              <a:tr h="96441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FÍSICA Y QUÍMICA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ECONOMÍA Y EMPRENDIMIENTO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15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64275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6A9A0-F795-273A-1CF0-718F8562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MATERIAS OPTATIVAS DE 2 HORAS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434E70A-07BA-DDA2-458E-A197155A47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718190"/>
              </p:ext>
            </p:extLst>
          </p:nvPr>
        </p:nvGraphicFramePr>
        <p:xfrm>
          <a:off x="473869" y="2324100"/>
          <a:ext cx="11029950" cy="3528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val="2352850965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1367348669"/>
                    </a:ext>
                  </a:extLst>
                </a:gridCol>
              </a:tblGrid>
              <a:tr h="522734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DIGITALIZACIÓN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es-ES" dirty="0"/>
                    </a:p>
                    <a:p>
                      <a:pPr lvl="0">
                        <a:buNone/>
                      </a:pPr>
                      <a:endParaRPr lang="es-ES" dirty="0"/>
                    </a:p>
                    <a:p>
                      <a:pPr lvl="0">
                        <a:buNone/>
                      </a:pPr>
                      <a:endParaRPr lang="es-ES" dirty="0">
                        <a:solidFill>
                          <a:schemeClr val="bg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s-ES" sz="1800" b="0" i="0" u="none" strike="noStrike" noProof="0" dirty="0">
                          <a:solidFill>
                            <a:schemeClr val="bg1"/>
                          </a:solidFill>
                          <a:latin typeface="Gill Sans MT"/>
                        </a:rPr>
                        <a:t>CURSARÁN UNA DE ENTRE ESTAS 6 MATERIAS A ELECCIÓN DE LOS PADRES, MADRES O TUTORES LEGALES.</a:t>
                      </a:r>
                      <a:endParaRPr lang="en-US" sz="1800" b="0" i="0" u="none" strike="noStrike" noProof="0" dirty="0">
                        <a:solidFill>
                          <a:schemeClr val="bg1"/>
                        </a:solidFill>
                        <a:latin typeface="Gill Sans MT"/>
                      </a:endParaRPr>
                    </a:p>
                    <a:p>
                      <a:pPr lvl="0">
                        <a:buNone/>
                      </a:pPr>
                      <a:r>
                        <a:rPr lang="es-ES" sz="1800" b="0" i="0" u="none" strike="noStrike" noProof="0" dirty="0">
                          <a:solidFill>
                            <a:schemeClr val="bg1"/>
                          </a:solidFill>
                          <a:latin typeface="Gill Sans MT"/>
                        </a:rPr>
                        <a:t>LA RATIO MÍNIMA ES DE 8 ALUMNOS, EXCEPTO EN FRANCÉS, QUE NO TIENE RATIO MÍNIMA.</a:t>
                      </a:r>
                    </a:p>
                    <a:p>
                      <a:pPr lvl="0">
                        <a:buNone/>
                      </a:pPr>
                      <a:r>
                        <a:rPr lang="es-ES" sz="1800" b="0" i="0" u="none" strike="noStrike" noProof="0" dirty="0">
                          <a:solidFill>
                            <a:schemeClr val="bg1"/>
                          </a:solidFill>
                          <a:latin typeface="Gill Sans MT"/>
                        </a:rPr>
                        <a:t>FOPP ES OBLIGATORIA PARA LOS ALUMNOS DE DIVERSIFICACIÓN.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046533"/>
                  </a:ext>
                </a:extLst>
              </a:tr>
              <a:tr h="522734">
                <a:tc>
                  <a:txBody>
                    <a:bodyPr/>
                    <a:lstStyle/>
                    <a:p>
                      <a:r>
                        <a:rPr lang="es-ES" b="1" dirty="0"/>
                        <a:t>EXPRESIÓN ARTÍSTICA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645702"/>
                  </a:ext>
                </a:extLst>
              </a:tr>
              <a:tr h="914786">
                <a:tc>
                  <a:txBody>
                    <a:bodyPr/>
                    <a:lstStyle/>
                    <a:p>
                      <a:r>
                        <a:rPr lang="es-ES" b="1" dirty="0"/>
                        <a:t>FORMACIÓN Y ORIENTACIÓN PERSONAL Y PROFESIONAL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657372"/>
                  </a:ext>
                </a:extLst>
              </a:tr>
              <a:tr h="522734">
                <a:tc>
                  <a:txBody>
                    <a:bodyPr/>
                    <a:lstStyle/>
                    <a:p>
                      <a:r>
                        <a:rPr lang="es-ES" b="1" dirty="0"/>
                        <a:t>MÚSICA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459228"/>
                  </a:ext>
                </a:extLst>
              </a:tr>
              <a:tr h="522734">
                <a:tc>
                  <a:txBody>
                    <a:bodyPr/>
                    <a:lstStyle/>
                    <a:p>
                      <a:r>
                        <a:rPr lang="es-ES" b="1" dirty="0"/>
                        <a:t>FRANCÉS  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988329"/>
                  </a:ext>
                </a:extLst>
              </a:tr>
              <a:tr h="522734">
                <a:tc>
                  <a:txBody>
                    <a:bodyPr/>
                    <a:lstStyle/>
                    <a:p>
                      <a:r>
                        <a:rPr lang="es-ES" b="1" dirty="0"/>
                        <a:t>TECNOLOGÍA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00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963784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75D474-9F25-B0B3-2A84-4C6CD8089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BLOQUE 2. MATERIAS OPTATIVAS DE 2 HORAS.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1AD317A-4949-FC43-EDE6-C4D361455B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648486"/>
              </p:ext>
            </p:extLst>
          </p:nvPr>
        </p:nvGraphicFramePr>
        <p:xfrm>
          <a:off x="583406" y="1940718"/>
          <a:ext cx="11029950" cy="4614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val="4222021141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1015086212"/>
                    </a:ext>
                  </a:extLst>
                </a:gridCol>
              </a:tblGrid>
              <a:tr h="382069"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CONOCIMIENTO DE LAS MATEMÁTICAS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400" b="0" i="0" u="none" strike="noStrike" noProof="0" dirty="0">
                          <a:solidFill>
                            <a:srgbClr val="000000"/>
                          </a:solidFill>
                          <a:latin typeface="Rockwell"/>
                        </a:rPr>
                        <a:t> LOS ALUMNOS DE DIVERSIFICACIÓN SOLO PUEDEN CURSAR CLEN O CMAT.</a:t>
                      </a:r>
                    </a:p>
                    <a:p>
                      <a:pPr lvl="0">
                        <a:buNone/>
                      </a:pPr>
                      <a:r>
                        <a:rPr lang="es-ES" sz="1400" b="0" i="0" u="none" strike="noStrike" noProof="0" dirty="0">
                          <a:solidFill>
                            <a:srgbClr val="000000"/>
                          </a:solidFill>
                          <a:latin typeface="Rockwell"/>
                        </a:rPr>
                        <a:t>NO TIENEN RATIO MÍNIMA</a:t>
                      </a:r>
                      <a:endParaRPr lang="es-ES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555338"/>
                  </a:ext>
                </a:extLst>
              </a:tr>
              <a:tr h="558408">
                <a:tc>
                  <a:txBody>
                    <a:bodyPr/>
                    <a:lstStyle/>
                    <a:p>
                      <a:r>
                        <a:rPr lang="es-ES" b="0" dirty="0"/>
                        <a:t>CONOCIMIENTO DEL LENGUAJE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442408"/>
                  </a:ext>
                </a:extLst>
              </a:tr>
              <a:tr h="367374">
                <a:tc>
                  <a:txBody>
                    <a:bodyPr/>
                    <a:lstStyle/>
                    <a:p>
                      <a:r>
                        <a:rPr lang="es-ES" b="0" dirty="0"/>
                        <a:t>CULTURA CIENTÍFICA</a:t>
                      </a:r>
                    </a:p>
                  </a:txBody>
                  <a:tcPr/>
                </a:tc>
                <a:tc rowSpan="10">
                  <a:txBody>
                    <a:bodyPr/>
                    <a:lstStyle/>
                    <a:p>
                      <a:r>
                        <a:rPr lang="es-ES" dirty="0"/>
                        <a:t>CURSARÁN UNA DE ENTRE ESTAS 12 MATERIAS A ELECCIÓN DE LOS PADRES, MADRES O TUTORES LEGALES.</a:t>
                      </a:r>
                    </a:p>
                    <a:p>
                      <a:pPr lvl="0">
                        <a:buNone/>
                      </a:pPr>
                      <a:r>
                        <a:rPr lang="es-ES" dirty="0"/>
                        <a:t>LA RATIO MÍNIMA ES DE 8 ALUMNOS. </a:t>
                      </a:r>
                    </a:p>
                    <a:p>
                      <a:pPr lvl="0">
                        <a:buNone/>
                      </a:pPr>
                      <a:endParaRPr lang="es-ES" dirty="0"/>
                    </a:p>
                    <a:p>
                      <a:pPr lvl="0">
                        <a:buNone/>
                      </a:pPr>
                      <a:endParaRPr lang="es-ES" sz="1800" b="0" i="0" u="none" strike="noStrike" noProof="0" dirty="0">
                        <a:solidFill>
                          <a:srgbClr val="000000"/>
                        </a:solidFill>
                        <a:latin typeface="Gill Sans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45285"/>
                  </a:ext>
                </a:extLst>
              </a:tr>
              <a:tr h="367374">
                <a:tc>
                  <a:txBody>
                    <a:bodyPr/>
                    <a:lstStyle/>
                    <a:p>
                      <a:r>
                        <a:rPr lang="es-ES" b="0" dirty="0"/>
                        <a:t>CULTURA CLÁSICA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005694"/>
                  </a:ext>
                </a:extLst>
              </a:tr>
              <a:tr h="367374">
                <a:tc>
                  <a:txBody>
                    <a:bodyPr/>
                    <a:lstStyle/>
                    <a:p>
                      <a:r>
                        <a:rPr lang="es-ES" b="0" dirty="0"/>
                        <a:t>EDUCACIÓN FINANCIERA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655185"/>
                  </a:ext>
                </a:extLst>
              </a:tr>
              <a:tr h="367374">
                <a:tc>
                  <a:txBody>
                    <a:bodyPr/>
                    <a:lstStyle/>
                    <a:p>
                      <a:r>
                        <a:rPr lang="es-ES" b="0" dirty="0"/>
                        <a:t>FORMACIÓN PARA LA EMPRESA Y EL EMPLEO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417517"/>
                  </a:ext>
                </a:extLst>
              </a:tr>
              <a:tr h="367374">
                <a:tc>
                  <a:txBody>
                    <a:bodyPr/>
                    <a:lstStyle/>
                    <a:p>
                      <a:r>
                        <a:rPr lang="es-ES" b="0" dirty="0"/>
                        <a:t>GEOGRAFÍA ECONÓMICA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038447"/>
                  </a:ext>
                </a:extLst>
              </a:tr>
              <a:tr h="367374">
                <a:tc>
                  <a:txBody>
                    <a:bodyPr/>
                    <a:lstStyle/>
                    <a:p>
                      <a:r>
                        <a:rPr lang="es-ES" b="0" dirty="0"/>
                        <a:t>LABORATORIO DE CIENCIAS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88606"/>
                  </a:ext>
                </a:extLst>
              </a:tr>
              <a:tr h="367374">
                <a:tc>
                  <a:txBody>
                    <a:bodyPr/>
                    <a:lstStyle/>
                    <a:p>
                      <a:r>
                        <a:rPr lang="es-ES" b="0" dirty="0"/>
                        <a:t>LITERATURA UNIVERSAL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280145"/>
                  </a:ext>
                </a:extLst>
              </a:tr>
              <a:tr h="367374">
                <a:tc>
                  <a:txBody>
                    <a:bodyPr/>
                    <a:lstStyle/>
                    <a:p>
                      <a:r>
                        <a:rPr lang="es-ES" b="0" dirty="0"/>
                        <a:t>PROGRAMACIÓN INFORMÁTICA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002606"/>
                  </a:ext>
                </a:extLst>
              </a:tr>
              <a:tr h="367374">
                <a:tc>
                  <a:txBody>
                    <a:bodyPr/>
                    <a:lstStyle/>
                    <a:p>
                      <a:r>
                        <a:rPr lang="es-ES" b="0" dirty="0"/>
                        <a:t>TALLER DE ARTES ESCÉNICAS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422468"/>
                  </a:ext>
                </a:extLst>
              </a:tr>
              <a:tr h="367374">
                <a:tc>
                  <a:txBody>
                    <a:bodyPr/>
                    <a:lstStyle/>
                    <a:p>
                      <a:r>
                        <a:rPr lang="es-ES" b="0" dirty="0"/>
                        <a:t>TALLER DE FILOSOFÍA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509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325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ondo abstracto de datos">
            <a:extLst>
              <a:ext uri="{FF2B5EF4-FFF2-40B4-BE49-F238E27FC236}">
                <a16:creationId xmlns:a16="http://schemas.microsoft.com/office/drawing/2014/main" id="{02BB5253-9072-EB38-4213-99281C2B4A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r="-2" b="-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6AA868-3E27-8AD6-F008-1D9EACDF3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DIGITALIZACIÓN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FCC456-1C89-8907-3F42-13E006331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AutoNum type="alphaUcPeriod"/>
            </a:pPr>
            <a:r>
              <a:rPr lang="es-ES" sz="3200" b="1" dirty="0">
                <a:ea typeface="+mn-lt"/>
                <a:cs typeface="+mn-lt"/>
              </a:rPr>
              <a:t>Dispositivos digitales, sistemas operativos y de comunicación</a:t>
            </a:r>
            <a:r>
              <a:rPr lang="es-ES" sz="3200" dirty="0">
                <a:ea typeface="+mn-lt"/>
                <a:cs typeface="+mn-lt"/>
              </a:rPr>
              <a:t>. Conocimiento del hardware y software de los distintos dispositivos digitales que puede usar el alumnado, gestión y mantenimiento, y resolución de problemas sencillos que puedan surgir.</a:t>
            </a:r>
          </a:p>
          <a:p>
            <a:pPr marL="342900" indent="-342900">
              <a:buAutoNum type="alphaUcPeriod"/>
            </a:pPr>
            <a:r>
              <a:rPr lang="es-ES" sz="3200" b="1" dirty="0">
                <a:ea typeface="+mn-lt"/>
                <a:cs typeface="+mn-lt"/>
              </a:rPr>
              <a:t>Digitalización del entorno personal de aprendizaje.</a:t>
            </a:r>
            <a:r>
              <a:rPr lang="es-ES" sz="3200" dirty="0">
                <a:ea typeface="+mn-lt"/>
                <a:cs typeface="+mn-lt"/>
              </a:rPr>
              <a:t> Creación y generación de contenidos digitales.</a:t>
            </a:r>
          </a:p>
          <a:p>
            <a:pPr marL="342900" indent="-342900">
              <a:buAutoNum type="alphaUcPeriod"/>
            </a:pPr>
            <a:r>
              <a:rPr lang="es-ES" sz="3200" b="1" dirty="0">
                <a:ea typeface="+mn-lt"/>
                <a:cs typeface="+mn-lt"/>
              </a:rPr>
              <a:t>Seguridad y bienestar digital</a:t>
            </a:r>
            <a:r>
              <a:rPr lang="es-ES" sz="3200" dirty="0">
                <a:ea typeface="+mn-lt"/>
                <a:cs typeface="+mn-lt"/>
              </a:rPr>
              <a:t>. Busca el desarrollo de actitudes preventivas y correctivas en el alumnado en los tres pilares de seguridad: equipos, datos y personas.</a:t>
            </a:r>
          </a:p>
          <a:p>
            <a:pPr marL="342900" indent="-342900">
              <a:buAutoNum type="alphaUcPeriod"/>
            </a:pPr>
            <a:r>
              <a:rPr lang="es-ES" sz="3200" b="1" dirty="0">
                <a:ea typeface="+mn-lt"/>
                <a:cs typeface="+mn-lt"/>
              </a:rPr>
              <a:t>Ciudadanía digital crítica</a:t>
            </a:r>
            <a:r>
              <a:rPr lang="es-ES" sz="3200" dirty="0">
                <a:ea typeface="+mn-lt"/>
                <a:cs typeface="+mn-lt"/>
              </a:rPr>
              <a:t>. Tiene como objetivo generar una visión crítica de la tecnología digital, un conocimiento del activismo digital y un posicionamiento razonado ante las situaciones que se puedan observar en el mundo digital. 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7518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rrete de cine y claqueta">
            <a:extLst>
              <a:ext uri="{FF2B5EF4-FFF2-40B4-BE49-F238E27FC236}">
                <a16:creationId xmlns:a16="http://schemas.microsoft.com/office/drawing/2014/main" id="{0F696626-3BC6-E991-F06D-7F432ECE4C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728" r="-2" b="-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4DFD86-E8F8-3A15-D86F-886F98BD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EXPRESIÓN ARTÍSTICA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F86C10-5249-F6D1-F125-D94F09195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A. </a:t>
            </a:r>
            <a:r>
              <a:rPr lang="es-ES" sz="3200" b="1" dirty="0">
                <a:ea typeface="+mn-lt"/>
                <a:cs typeface="+mn-lt"/>
              </a:rPr>
              <a:t>Técnicas grafico plásticas</a:t>
            </a:r>
            <a:r>
              <a:rPr lang="es-ES" sz="3200" dirty="0">
                <a:ea typeface="+mn-lt"/>
                <a:cs typeface="+mn-lt"/>
              </a:rPr>
              <a:t>. Soportes y medios a utilizar, así como diferentes técnicas en dibujo, pintura y estampación.</a:t>
            </a:r>
          </a:p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B. </a:t>
            </a:r>
            <a:r>
              <a:rPr lang="es-ES" sz="3200" b="1" dirty="0">
                <a:ea typeface="+mn-lt"/>
                <a:cs typeface="+mn-lt"/>
              </a:rPr>
              <a:t>Fotografía, lenguaje visual, audiovisual y multimedia</a:t>
            </a:r>
            <a:r>
              <a:rPr lang="es-ES" sz="3200" dirty="0">
                <a:ea typeface="+mn-lt"/>
                <a:cs typeface="+mn-lt"/>
              </a:rPr>
              <a:t>. Narrativa de la imagen fija y en movimiento, así como técnicas, recursos y fases de creación. Principios básicos del lenguaje visual y de la percepción. Campos del diseño y publicidad con enfoques de sostenibilidad.</a:t>
            </a:r>
          </a:p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C. </a:t>
            </a:r>
            <a:r>
              <a:rPr lang="es-ES" sz="3200" b="1" dirty="0">
                <a:ea typeface="+mn-lt"/>
                <a:cs typeface="+mn-lt"/>
              </a:rPr>
              <a:t>Patrimonio artístico y cultural</a:t>
            </a:r>
            <a:r>
              <a:rPr lang="es-ES" sz="3200" dirty="0">
                <a:ea typeface="+mn-lt"/>
                <a:cs typeface="+mn-lt"/>
              </a:rPr>
              <a:t>. Importancia del contexto social en la creación de la obra de arte y las funciones de la imagen en los diferentes estilos y manifestaciones artísticas a lo largo de la historia. Estudia la aplicación del Dibujo Técnico en la arquitectura o el diseño.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839785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798E696-4BBA-46BE-AD86-F7E300B89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1363"/>
            <a:ext cx="12191999" cy="6256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B0CA3-C333-4560-9975-E31D1B7B9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1293E7-5DDB-91AF-C9C1-67DC758E1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9643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s-ES">
                <a:solidFill>
                  <a:srgbClr val="FFFEFF"/>
                </a:solidFill>
              </a:rPr>
              <a:t>FORMACIÓN Y ORIENTACIÓN PERSONAL Y PROFESIONAL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9A62ADC-AEF3-661D-A0BF-1C6EA9BFE3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3144242"/>
              </p:ext>
            </p:extLst>
          </p:nvPr>
        </p:nvGraphicFramePr>
        <p:xfrm>
          <a:off x="486033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5528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F28DDD-9641-43BA-944D-79B068705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27576FB-4DB9-359C-74FE-C09FEE088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s-ES">
                <a:solidFill>
                  <a:schemeClr val="accent1"/>
                </a:solidFill>
              </a:rPr>
              <a:t>MÚSICA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AA2954-062E-4B72-A97B-0B066FB15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CA29A6-E0B1-40CD-ADF7-7B8E932A3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D5F866-AD72-475A-B6C6-54E4577D4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2BAD4C-6EA9-4F10-92D4-A1C8C53DA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ACFC2F4F-EE43-DEC8-DACB-A5E37F4DA5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0458777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6547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798E696-4BBA-46BE-AD86-F7E300B89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1363"/>
            <a:ext cx="12191999" cy="6256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B0CA3-C333-4560-9975-E31D1B7B9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7FDBB2F-159C-4ECE-AC8E-C3DA6135C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9643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s-ES">
                <a:solidFill>
                  <a:srgbClr val="FFFEFF"/>
                </a:solidFill>
              </a:rPr>
              <a:t>FRANCÉS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8C8FCA3A-52F0-42BC-3B2B-75B7C18D6F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330206"/>
              </p:ext>
            </p:extLst>
          </p:nvPr>
        </p:nvGraphicFramePr>
        <p:xfrm>
          <a:off x="486033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468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PU con números binarios y placa base">
            <a:extLst>
              <a:ext uri="{FF2B5EF4-FFF2-40B4-BE49-F238E27FC236}">
                <a16:creationId xmlns:a16="http://schemas.microsoft.com/office/drawing/2014/main" id="{52D3DD07-8907-3CA2-5A50-1D4AE6DAB5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r="-2" b="-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71796AF-EC67-533F-7F42-3A5FBAC33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TECNOLOGÍA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822A94-F415-B902-8BCF-14D6130B1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A</a:t>
            </a:r>
            <a:r>
              <a:rPr lang="es-ES" sz="3200" b="1" dirty="0">
                <a:ea typeface="+mn-lt"/>
                <a:cs typeface="+mn-lt"/>
              </a:rPr>
              <a:t>. Proceso de resolución de problemas. Estrategias y técnicas</a:t>
            </a:r>
            <a:r>
              <a:rPr lang="es-ES" sz="3200" dirty="0">
                <a:ea typeface="+mn-lt"/>
                <a:cs typeface="+mn-lt"/>
              </a:rPr>
              <a:t>. Pensamiento computacional, automatización y robótica y Tecnología sostenible.</a:t>
            </a:r>
            <a:endParaRPr lang="es-ES" sz="3200" dirty="0"/>
          </a:p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B. </a:t>
            </a:r>
            <a:r>
              <a:rPr lang="es-ES" sz="3200" b="1" dirty="0">
                <a:ea typeface="+mn-lt"/>
                <a:cs typeface="+mn-lt"/>
              </a:rPr>
              <a:t>Operadores tecnológicos</a:t>
            </a:r>
            <a:r>
              <a:rPr lang="es-ES" sz="3200" dirty="0">
                <a:ea typeface="+mn-lt"/>
                <a:cs typeface="+mn-lt"/>
              </a:rPr>
              <a:t>. Visión sobre los elementos mecánicos y electrónicos que permiten resolver problemas mediante técnicas de control digital en situaciones reales.</a:t>
            </a:r>
          </a:p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C. </a:t>
            </a:r>
            <a:r>
              <a:rPr lang="es-ES" sz="3200" b="1" dirty="0">
                <a:ea typeface="+mn-lt"/>
                <a:cs typeface="+mn-lt"/>
              </a:rPr>
              <a:t>Pensamiento computacional, automatización y robótica</a:t>
            </a:r>
            <a:r>
              <a:rPr lang="es-ES" sz="3200" dirty="0">
                <a:ea typeface="+mn-lt"/>
                <a:cs typeface="+mn-lt"/>
              </a:rPr>
              <a:t>. Bases para entender y saber diseñar sistemas de control programado, así como programar con ordenadores o móviles.</a:t>
            </a:r>
          </a:p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D. </a:t>
            </a:r>
            <a:r>
              <a:rPr lang="es-ES" sz="3200" b="1" dirty="0">
                <a:ea typeface="+mn-lt"/>
                <a:cs typeface="+mn-lt"/>
              </a:rPr>
              <a:t>Tecnología Sostenible</a:t>
            </a:r>
            <a:r>
              <a:rPr lang="es-ES" sz="3200" dirty="0">
                <a:ea typeface="+mn-lt"/>
                <a:cs typeface="+mn-lt"/>
              </a:rPr>
              <a:t>. Conocimiento y aplicación de criterios de sostenibilidad en el uso de materiales, el diseño de procesos y en cuestiones energéticas.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720509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ección transversal de una planta joven y de las raíces">
            <a:extLst>
              <a:ext uri="{FF2B5EF4-FFF2-40B4-BE49-F238E27FC236}">
                <a16:creationId xmlns:a16="http://schemas.microsoft.com/office/drawing/2014/main" id="{88306A98-1CDD-06A3-AADA-5740635142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r="-2" b="212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8806C4-46E3-2DEF-575E-D96419839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CULTURA CIENTÍFICA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D5E15D-DFB8-B5BF-463F-FD2ECE126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20304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666900" lvl="1" indent="-342900">
              <a:buAutoNum type="alphaUcPeriod"/>
            </a:pPr>
            <a:r>
              <a:rPr lang="es-ES" sz="1800" b="1" dirty="0"/>
              <a:t>Procedimiento de trabajo</a:t>
            </a:r>
            <a:r>
              <a:rPr lang="es-ES" sz="1800" dirty="0"/>
              <a:t>: incluye todos aquellos procedimientos de trabajo científico necesarios para la aplicación del método científico incluyendo el uso de las TIC.</a:t>
            </a:r>
          </a:p>
          <a:p>
            <a:pPr marL="666900" lvl="1" indent="-342900">
              <a:buAutoNum type="alphaUcPeriod"/>
            </a:pPr>
            <a:r>
              <a:rPr lang="es-ES" sz="1800" b="1" dirty="0"/>
              <a:t>La Tierra: características y curiosidades.</a:t>
            </a:r>
          </a:p>
          <a:p>
            <a:pPr marL="666900" lvl="1" indent="-342900">
              <a:buAutoNum type="alphaUcPeriod"/>
            </a:pPr>
            <a:r>
              <a:rPr lang="es-ES" sz="1800" b="1" dirty="0"/>
              <a:t>La vida en la Tierra.</a:t>
            </a:r>
          </a:p>
          <a:p>
            <a:pPr marL="666900" lvl="1" indent="-342900">
              <a:buAutoNum type="alphaUcPeriod"/>
            </a:pPr>
            <a:r>
              <a:rPr lang="es-ES" sz="1800" b="1" dirty="0"/>
              <a:t>Medio ambiente e impactos ambientales. </a:t>
            </a:r>
            <a:r>
              <a:rPr lang="es-ES" sz="1800" dirty="0"/>
              <a:t>Los tres bloques hacen referencia a contenidos propios de La Tierra, los recursos naturales, la vida en le planeta, así como el medio ambiente y los impactos ambientales actuales teniendo en cuenta los ODS.</a:t>
            </a:r>
          </a:p>
          <a:p>
            <a:pPr marL="342900" indent="-342900">
              <a:buAutoNum type="alphaUcPeriod"/>
            </a:pPr>
            <a:r>
              <a:rPr lang="es-ES" b="1" dirty="0"/>
              <a:t>Nuevas tecnologías de la Información y Comunicación</a:t>
            </a:r>
            <a:r>
              <a:rPr lang="es-ES" dirty="0"/>
              <a:t>: relevancia y peligro de la divulgación científica en redes o la dependencia tecnológica de la sociedad.</a:t>
            </a:r>
          </a:p>
          <a:p>
            <a:pPr marL="342900" indent="-342900">
              <a:buAutoNum type="alphaUcPeriod"/>
            </a:pPr>
            <a:r>
              <a:rPr lang="es-ES" b="1" dirty="0"/>
              <a:t>Proyecto de investigación </a:t>
            </a:r>
            <a:r>
              <a:rPr lang="es-ES" dirty="0"/>
              <a:t>sobre algún tema de actualidad relacionado con los contenidos de la materia.</a:t>
            </a:r>
          </a:p>
        </p:txBody>
      </p:sp>
    </p:spTree>
    <p:extLst>
      <p:ext uri="{BB962C8B-B14F-4D97-AF65-F5344CB8AC3E}">
        <p14:creationId xmlns:p14="http://schemas.microsoft.com/office/powerpoint/2010/main" val="2489601562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798E696-4BBA-46BE-AD86-F7E300B89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1363"/>
            <a:ext cx="12191999" cy="6256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B0CA3-C333-4560-9975-E31D1B7B9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47EDEF-061B-02F4-9D9B-18045FFE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9643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s-ES">
                <a:solidFill>
                  <a:srgbClr val="FFFEFF"/>
                </a:solidFill>
              </a:rPr>
              <a:t>Cultura clásica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50F3280A-FDCA-DB17-B598-D2C908F171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8551975"/>
              </p:ext>
            </p:extLst>
          </p:nvPr>
        </p:nvGraphicFramePr>
        <p:xfrm>
          <a:off x="486033" y="723899"/>
          <a:ext cx="7012370" cy="5023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439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lculadora, lápiz, brújula, dinero y un papel con gráficos impresos en él">
            <a:extLst>
              <a:ext uri="{FF2B5EF4-FFF2-40B4-BE49-F238E27FC236}">
                <a16:creationId xmlns:a16="http://schemas.microsoft.com/office/drawing/2014/main" id="{F43BC4AC-8506-33C8-9944-19F2DC3414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6796" r="-2" b="-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1F2B8D8-EFDB-295D-F2D5-5B72A1F65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Educación financiera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03CCE5-F308-89D0-6C3E-F1D3BB217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AutoNum type="alphaUcPeriod"/>
            </a:pPr>
            <a:r>
              <a:rPr lang="es-ES" sz="3200" dirty="0"/>
              <a:t>La economía y las finanzas personales. Conceptos económicos necesarios para comprender y desarrollar el resto de contenidos.</a:t>
            </a:r>
          </a:p>
          <a:p>
            <a:pPr marL="305435" indent="-305435">
              <a:buAutoNum type="alphaUcPeriod"/>
            </a:pPr>
            <a:r>
              <a:rPr lang="es-ES" sz="3200" dirty="0"/>
              <a:t>La Macroeconomía y las finanzas en un mundo global. Repercusiones de las decisiones colectivas en el bienestar de la sociedad y, a su vez, cómo estas condicionan las decisiones personales de carácter financiero.</a:t>
            </a:r>
          </a:p>
          <a:p>
            <a:pPr marL="305435" indent="-305435">
              <a:buAutoNum type="alphaUcPeriod"/>
            </a:pPr>
            <a:r>
              <a:rPr lang="es-ES" sz="3200" dirty="0"/>
              <a:t> Aspectos financieros de la economía regional en el contexto global. Pretende conectar los contenidos adquiridos con el conocimiento de la economía en Castilla y León.</a:t>
            </a:r>
          </a:p>
        </p:txBody>
      </p:sp>
    </p:spTree>
    <p:extLst>
      <p:ext uri="{BB962C8B-B14F-4D97-AF65-F5344CB8AC3E}">
        <p14:creationId xmlns:p14="http://schemas.microsoft.com/office/powerpoint/2010/main" val="1918936518"/>
      </p:ext>
    </p:extLst>
  </p:cSld>
  <p:clrMapOvr>
    <a:masterClrMapping/>
  </p:clrMapOvr>
  <p:transition spd="slow">
    <p:wheel spokes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lmacenes exteriores">
            <a:extLst>
              <a:ext uri="{FF2B5EF4-FFF2-40B4-BE49-F238E27FC236}">
                <a16:creationId xmlns:a16="http://schemas.microsoft.com/office/drawing/2014/main" id="{37DFD3E8-5E22-BEE6-2515-545196CDFE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543" r="-2" b="-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588BCD-17A7-2367-5830-C1737EB7F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Formación para la empresa y el empleo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71E1E9-690B-D1F2-D3B3-EFE42B895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A. Mundo laboral y oportunidades de empleo.</a:t>
            </a:r>
          </a:p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B. La empresa y la iniciativa empresarial.</a:t>
            </a:r>
          </a:p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C. Finanzas dentro de la empresa.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835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áficos económicos digitales en 3D">
            <a:extLst>
              <a:ext uri="{FF2B5EF4-FFF2-40B4-BE49-F238E27FC236}">
                <a16:creationId xmlns:a16="http://schemas.microsoft.com/office/drawing/2014/main" id="{188D02B2-ADAB-2AFD-34CD-5127D0CF9F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8515" r="-2" b="92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E3242C-6F27-B130-6CDC-B391BC876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Geografía económica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BE0890-8CA1-EE11-AF1A-D4BA74EC4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s-ES" sz="2400" dirty="0">
                <a:ea typeface="+mn-lt"/>
                <a:cs typeface="+mn-lt"/>
              </a:rPr>
              <a:t>A. Retos del mundo actual. </a:t>
            </a:r>
            <a:endParaRPr lang="es-ES" sz="2400" dirty="0"/>
          </a:p>
          <a:p>
            <a:pPr marL="0" indent="0">
              <a:buNone/>
            </a:pPr>
            <a:r>
              <a:rPr lang="es-ES" sz="2400" dirty="0">
                <a:ea typeface="+mn-lt"/>
                <a:cs typeface="+mn-lt"/>
              </a:rPr>
              <a:t>- La Geografía Económica: herramientas de trabajo y fuentes de información.</a:t>
            </a:r>
            <a:endParaRPr lang="es-ES" sz="2400" dirty="0"/>
          </a:p>
          <a:p>
            <a:pPr marL="0" indent="0">
              <a:buNone/>
            </a:pPr>
            <a:r>
              <a:rPr lang="es-ES" sz="2400" dirty="0">
                <a:ea typeface="+mn-lt"/>
                <a:cs typeface="+mn-lt"/>
              </a:rPr>
              <a:t>- La desigualdad económica y social en el mundo.</a:t>
            </a:r>
          </a:p>
          <a:p>
            <a:pPr marL="0" indent="0">
              <a:buNone/>
            </a:pPr>
            <a:r>
              <a:rPr lang="es-ES" sz="2400" dirty="0">
                <a:ea typeface="+mn-lt"/>
                <a:cs typeface="+mn-lt"/>
              </a:rPr>
              <a:t>B. Sociedades y territorios. </a:t>
            </a:r>
          </a:p>
          <a:p>
            <a:pPr marL="0" indent="0">
              <a:buNone/>
            </a:pPr>
            <a:r>
              <a:rPr lang="es-ES" sz="2400" dirty="0">
                <a:ea typeface="+mn-lt"/>
                <a:cs typeface="+mn-lt"/>
              </a:rPr>
              <a:t>- La población mundial y su distribución. Movimientos migratorios</a:t>
            </a:r>
          </a:p>
          <a:p>
            <a:pPr marL="0" indent="0">
              <a:buNone/>
            </a:pPr>
            <a:r>
              <a:rPr lang="es-ES" sz="2400" dirty="0">
                <a:ea typeface="+mn-lt"/>
                <a:cs typeface="+mn-lt"/>
              </a:rPr>
              <a:t>- El impacto del crecimiento económico sobre el planeta.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55779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peta colocando una muestra sobre una placa de Petri">
            <a:extLst>
              <a:ext uri="{FF2B5EF4-FFF2-40B4-BE49-F238E27FC236}">
                <a16:creationId xmlns:a16="http://schemas.microsoft.com/office/drawing/2014/main" id="{9A4310E7-2207-A2BF-A6B8-1D8D5EBCC1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605" r="-2" b="-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CF8842-E721-19D2-B94A-761A9B86D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Laboratorio de ciencias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C64D5-C803-CFA6-D92B-4AF123950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sz="3200" dirty="0">
                <a:ea typeface="+mn-lt"/>
                <a:cs typeface="+mn-lt"/>
              </a:rPr>
              <a:t>A. El trabajo en el laboratorio.</a:t>
            </a:r>
            <a:endParaRPr lang="es-ES" sz="3200" dirty="0"/>
          </a:p>
          <a:p>
            <a:pPr marL="0" indent="0">
              <a:buNone/>
            </a:pPr>
            <a:r>
              <a:rPr lang="es-ES" sz="3200" dirty="0"/>
              <a:t>B. Física.</a:t>
            </a:r>
          </a:p>
          <a:p>
            <a:pPr marL="0" indent="0">
              <a:buNone/>
            </a:pPr>
            <a:r>
              <a:rPr lang="es-ES" sz="3200" dirty="0"/>
              <a:t>C. Química.</a:t>
            </a:r>
          </a:p>
          <a:p>
            <a:pPr marL="0" indent="0">
              <a:buNone/>
            </a:pPr>
            <a:r>
              <a:rPr lang="es-ES" sz="3200" dirty="0"/>
              <a:t>D. Biología.</a:t>
            </a:r>
          </a:p>
          <a:p>
            <a:pPr marL="0" indent="0">
              <a:buNone/>
            </a:pPr>
            <a:r>
              <a:rPr lang="es-ES" sz="3200" dirty="0"/>
              <a:t>E. Geología.</a:t>
            </a:r>
          </a:p>
          <a:p>
            <a:pPr marL="0" indent="0">
              <a:buNone/>
            </a:pPr>
            <a:r>
              <a:rPr lang="es-ES" sz="3200" dirty="0"/>
              <a:t>F. La Tierra en el Universo.</a:t>
            </a:r>
          </a:p>
          <a:p>
            <a:pPr marL="305435" indent="-305435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742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ibro abierto">
            <a:extLst>
              <a:ext uri="{FF2B5EF4-FFF2-40B4-BE49-F238E27FC236}">
                <a16:creationId xmlns:a16="http://schemas.microsoft.com/office/drawing/2014/main" id="{8046FD1E-DC9E-5131-9993-6FDA5FADF6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728" r="-2" b="-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5355297-F7F8-A5DC-A860-20D004C47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Literatura universal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DC391C-ED10-0202-0588-F9ED18DFB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063097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s-ES" sz="2800" dirty="0">
                <a:ea typeface="+mn-lt"/>
                <a:cs typeface="+mn-lt"/>
              </a:rPr>
              <a:t>A. Lectura colectiva y elaboración guiada de una interpretación de los clásicos de la literatura universal inscritos en itinerarios de carácter temático y genérico, con especial atención a las relaciones entre un conjunto de textos seleccionados de diferentes épocas y procedencias, de acuerdo a los temas y formas de la literatura universal.</a:t>
            </a:r>
          </a:p>
          <a:p>
            <a:pPr marL="0" indent="0">
              <a:buNone/>
            </a:pPr>
            <a:r>
              <a:rPr lang="es-ES" sz="2800" dirty="0">
                <a:ea typeface="+mn-lt"/>
                <a:cs typeface="+mn-lt"/>
              </a:rPr>
              <a:t>B. Lectura autónoma de obras relevantes del patrimonio universal desarrollando diferentes estrategias.</a:t>
            </a:r>
          </a:p>
          <a:p>
            <a:pPr marL="0" indent="0">
              <a:buNone/>
            </a:pPr>
            <a:r>
              <a:rPr lang="es-ES" sz="2800" dirty="0"/>
              <a:t>C. Estrategias de selección, análisis, interpretación, recreación y valoración crítica de textos para la lectura individual y colectiva. </a:t>
            </a:r>
          </a:p>
        </p:txBody>
      </p:sp>
    </p:spTree>
    <p:extLst>
      <p:ext uri="{BB962C8B-B14F-4D97-AF65-F5344CB8AC3E}">
        <p14:creationId xmlns:p14="http://schemas.microsoft.com/office/powerpoint/2010/main" val="1284260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ript de ordenador en una pantalla">
            <a:extLst>
              <a:ext uri="{FF2B5EF4-FFF2-40B4-BE49-F238E27FC236}">
                <a16:creationId xmlns:a16="http://schemas.microsoft.com/office/drawing/2014/main" id="{3919CDA6-99BA-24D9-448F-CB619B57A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6573" r="-2" b="90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EF740D-F7C6-258D-DC3F-4CA16BD4C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Programación informática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538BA7-2E13-5285-2FCE-92B759D44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AutoNum type="alphaUcPeriod"/>
            </a:pPr>
            <a:r>
              <a:rPr lang="es-ES" sz="3200" dirty="0"/>
              <a:t> Introducción a la programación: concepto de pensamiento computacional y las estrategias que se precisan para resolver un determinado problema, así como la definición de “lenguaje de programación.”</a:t>
            </a:r>
          </a:p>
          <a:p>
            <a:pPr marL="342900" indent="-342900">
              <a:buAutoNum type="alphaUcPeriod"/>
            </a:pPr>
            <a:r>
              <a:rPr lang="es-ES" sz="3200" dirty="0"/>
              <a:t> Entornos de programación grafica por bloques de aplicaciones informáticas para teléfonos inteligentes y tabletas.</a:t>
            </a:r>
          </a:p>
          <a:p>
            <a:pPr marL="342900" indent="-342900">
              <a:buAutoNum type="alphaUcPeriod"/>
            </a:pPr>
            <a:r>
              <a:rPr lang="es-ES" sz="3200" dirty="0"/>
              <a:t> Lenguajes de programación mediante código. Aplicaciones que hacen uso de lenguajes de programaciones textuales.</a:t>
            </a:r>
          </a:p>
        </p:txBody>
      </p:sp>
    </p:spTree>
    <p:extLst>
      <p:ext uri="{BB962C8B-B14F-4D97-AF65-F5344CB8AC3E}">
        <p14:creationId xmlns:p14="http://schemas.microsoft.com/office/powerpoint/2010/main" val="187415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a palabra &quot;brainstorming&quot; grabada en metal">
            <a:extLst>
              <a:ext uri="{FF2B5EF4-FFF2-40B4-BE49-F238E27FC236}">
                <a16:creationId xmlns:a16="http://schemas.microsoft.com/office/drawing/2014/main" id="{F667ED59-F3FC-3C8C-67BD-48C74257AD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l="-98" t="5580" b="9838"/>
          <a:stretch/>
        </p:blipFill>
        <p:spPr>
          <a:xfrm>
            <a:off x="20" y="10"/>
            <a:ext cx="12203660" cy="6872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D39B91-E440-F9D1-5BCA-1929F3DA0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Taller de artes escénicas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F40C1A-C1B0-F013-4C7A-D4CD814E2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buAutoNum type="alphaUcPeriod"/>
            </a:pPr>
            <a:r>
              <a:rPr lang="es-ES" sz="2400" dirty="0"/>
              <a:t>El personaje: instrumento expresivo del intérprete y a la caracterización interna y externa del personaje.</a:t>
            </a:r>
          </a:p>
          <a:p>
            <a:pPr marL="342900" indent="-342900">
              <a:buAutoNum type="alphaUcPeriod"/>
            </a:pPr>
            <a:r>
              <a:rPr lang="es-ES" sz="2400" dirty="0"/>
              <a:t>El espacio. Desplazamientos del personaje como consecuencia de sus intenciones y su carácter y la relación que se establece con el objeto.</a:t>
            </a:r>
          </a:p>
          <a:p>
            <a:pPr marL="342900" indent="-342900">
              <a:buAutoNum type="alphaUcPeriod"/>
            </a:pPr>
            <a:r>
              <a:rPr lang="es-ES" sz="2400" dirty="0"/>
              <a:t>La acción interna y externa, el tiempo y el conflicto dramático.</a:t>
            </a:r>
          </a:p>
          <a:p>
            <a:pPr marL="342900" indent="-342900">
              <a:buAutoNum type="alphaUcPeriod"/>
            </a:pPr>
            <a:r>
              <a:rPr lang="es-ES" sz="2400" dirty="0"/>
              <a:t>Medios expresivos no específicos: cuestiones visuales y acústicas.</a:t>
            </a:r>
          </a:p>
          <a:p>
            <a:pPr marL="342900" indent="-342900">
              <a:buAutoNum type="alphaUcPeriod"/>
            </a:pPr>
            <a:r>
              <a:rPr lang="es-ES" sz="2400" dirty="0"/>
              <a:t>El montaje: el grupo, la interpretación, los ensayos y el público.</a:t>
            </a:r>
          </a:p>
          <a:p>
            <a:pPr marL="342900" indent="-342900">
              <a:buAutoNum type="alphaUcPeriod"/>
            </a:pPr>
            <a:r>
              <a:rPr lang="es-ES" sz="2400" dirty="0"/>
              <a:t>Las técnicas de trabajo: juegos, improvisaciones individuales y en grupo.</a:t>
            </a:r>
          </a:p>
        </p:txBody>
      </p:sp>
    </p:spTree>
    <p:extLst>
      <p:ext uri="{BB962C8B-B14F-4D97-AF65-F5344CB8AC3E}">
        <p14:creationId xmlns:p14="http://schemas.microsoft.com/office/powerpoint/2010/main" val="3173269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4A425D-9851-4FBF-A508-E4CBEF4B1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C0675-A7D1-41EA-A144-F8DA77B97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84446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92AB83-2601-4041-BF0F-F4F0F5C7DF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84446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62AB49-2F5E-4C38-82CC-F653510B0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80889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6F8AD6-7C47-45FC-875C-65D6B1E55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4757866"/>
            <a:ext cx="11309338" cy="16566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2CDD19-3FB2-4A41-D56F-6D9451CCB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845617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EFF"/>
                </a:solidFill>
              </a:rPr>
              <a:t>Taller de filosofía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746D6C5-783C-B22F-471B-0B09304B51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330038"/>
              </p:ext>
            </p:extLst>
          </p:nvPr>
        </p:nvGraphicFramePr>
        <p:xfrm>
          <a:off x="581025" y="728488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1436199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86EBB795D42624DAF9A975D737ED51E" ma:contentTypeVersion="18" ma:contentTypeDescription="Crear nuevo documento." ma:contentTypeScope="" ma:versionID="3a6a552752fb33dd4a99aa5168a211b9">
  <xsd:schema xmlns:xsd="http://www.w3.org/2001/XMLSchema" xmlns:xs="http://www.w3.org/2001/XMLSchema" xmlns:p="http://schemas.microsoft.com/office/2006/metadata/properties" xmlns:ns2="a1eb65a8-84ef-4321-96a6-212c93b5bc8f" xmlns:ns3="282780f1-44d0-43a5-9b71-054408965482" targetNamespace="http://schemas.microsoft.com/office/2006/metadata/properties" ma:root="true" ma:fieldsID="156e219039133aea39bbf538a58c26e8" ns2:_="" ns3:_="">
    <xsd:import namespace="a1eb65a8-84ef-4321-96a6-212c93b5bc8f"/>
    <xsd:import namespace="282780f1-44d0-43a5-9b71-0544089654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eb65a8-84ef-4321-96a6-212c93b5b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2780f1-44d0-43a5-9b71-05440896548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0ce9583-480f-41d6-bdb7-dd9cdd1c0c2d}" ma:internalName="TaxCatchAll" ma:showField="CatchAllData" ma:web="282780f1-44d0-43a5-9b71-0544089654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82780f1-44d0-43a5-9b71-054408965482" xsi:nil="true"/>
    <lcf76f155ced4ddcb4097134ff3c332f xmlns="a1eb65a8-84ef-4321-96a6-212c93b5bc8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8191E0E-F76C-4737-8DEB-74330BD5885B}"/>
</file>

<file path=customXml/itemProps2.xml><?xml version="1.0" encoding="utf-8"?>
<ds:datastoreItem xmlns:ds="http://schemas.openxmlformats.org/officeDocument/2006/customXml" ds:itemID="{8BB3DDA9-2B81-4499-8FD4-6EA51E5BBD5F}"/>
</file>

<file path=customXml/itemProps3.xml><?xml version="1.0" encoding="utf-8"?>
<ds:datastoreItem xmlns:ds="http://schemas.openxmlformats.org/officeDocument/2006/customXml" ds:itemID="{D8929655-0488-4CF3-8CE8-75AB59834A52}"/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82</TotalTime>
  <Words>1565</Words>
  <Application>Microsoft Office PowerPoint</Application>
  <PresentationFormat>Panorámica</PresentationFormat>
  <Paragraphs>142</Paragraphs>
  <Slides>21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Calibri</vt:lpstr>
      <vt:lpstr>Gill Sans MT</vt:lpstr>
      <vt:lpstr>Rockwell</vt:lpstr>
      <vt:lpstr>Wingdings 2</vt:lpstr>
      <vt:lpstr>Dividendo</vt:lpstr>
      <vt:lpstr>Oferta académica 4º de eso</vt:lpstr>
      <vt:lpstr>OFERTA 4º DE ESO</vt:lpstr>
      <vt:lpstr>BLOQUE 1. MATERIAS OPTATIVAS DE 4 HORAS</vt:lpstr>
      <vt:lpstr>MATERIAS OPTATIVAS DE 2 HORAS</vt:lpstr>
      <vt:lpstr>BLOQUE 2. MATERIAS OPTATIVAS DE 2 HORAS.</vt:lpstr>
      <vt:lpstr>DIGITALIZACIÓN</vt:lpstr>
      <vt:lpstr>EXPRESIÓN ARTÍSTICA</vt:lpstr>
      <vt:lpstr>FORMACIÓN Y ORIENTACIÓN PERSONAL Y PROFESIONAL</vt:lpstr>
      <vt:lpstr>MÚSICA</vt:lpstr>
      <vt:lpstr>FRANCÉS</vt:lpstr>
      <vt:lpstr>TECNOLOGÍA</vt:lpstr>
      <vt:lpstr>CULTURA CIENTÍFICA</vt:lpstr>
      <vt:lpstr>Cultura clásica</vt:lpstr>
      <vt:lpstr>Educación financiera</vt:lpstr>
      <vt:lpstr>Formación para la empresa y el empleo</vt:lpstr>
      <vt:lpstr>Geografía económica</vt:lpstr>
      <vt:lpstr>Laboratorio de ciencias</vt:lpstr>
      <vt:lpstr>Literatura universal</vt:lpstr>
      <vt:lpstr>Programación informática</vt:lpstr>
      <vt:lpstr>Taller de artes escénicas</vt:lpstr>
      <vt:lpstr>Taller de filosofía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Adela Alfageme Álvarez</dc:creator>
  <cp:lastModifiedBy>M. DOLORES ADE ALFAGEME ALVAREZ</cp:lastModifiedBy>
  <cp:revision>412</cp:revision>
  <dcterms:created xsi:type="dcterms:W3CDTF">2024-04-09T11:12:17Z</dcterms:created>
  <dcterms:modified xsi:type="dcterms:W3CDTF">2026-03-23T18:17:07Z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0x010100686EBB795D42624DAF9A975D737ED51E</vt:lpwstr>
  </property>
</Properties>
</file>